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6"/>
  </p:notesMasterIdLst>
  <p:handoutMasterIdLst>
    <p:handoutMasterId r:id="rId17"/>
  </p:handoutMasterIdLst>
  <p:sldIdLst>
    <p:sldId id="316" r:id="rId2"/>
    <p:sldId id="267" r:id="rId3"/>
    <p:sldId id="280" r:id="rId4"/>
    <p:sldId id="262" r:id="rId5"/>
    <p:sldId id="298" r:id="rId6"/>
    <p:sldId id="284" r:id="rId7"/>
    <p:sldId id="308" r:id="rId8"/>
    <p:sldId id="282" r:id="rId9"/>
    <p:sldId id="301" r:id="rId10"/>
    <p:sldId id="307" r:id="rId11"/>
    <p:sldId id="309" r:id="rId12"/>
    <p:sldId id="277" r:id="rId13"/>
    <p:sldId id="279" r:id="rId14"/>
    <p:sldId id="315" r:id="rId15"/>
  </p:sldIdLst>
  <p:sldSz cx="9144000" cy="6858000" type="screen4x3"/>
  <p:notesSz cx="6797675" cy="9926638"/>
  <p:defaultTextStyle>
    <a:defPPr>
      <a:defRPr lang="en-AU"/>
    </a:defPPr>
    <a:lvl1pPr algn="ctr" defTabSz="457200" rtl="0" fontAlgn="base">
      <a:spcBef>
        <a:spcPct val="0"/>
      </a:spcBef>
      <a:spcAft>
        <a:spcPct val="0"/>
      </a:spcAft>
      <a:defRPr sz="2800" b="1" kern="1200">
        <a:solidFill>
          <a:schemeClr val="folHlink"/>
        </a:solidFill>
        <a:latin typeface="Georgia" panose="02040502050405020303" pitchFamily="18" charset="0"/>
        <a:ea typeface="ＭＳ Ｐゴシック" panose="020B0600070205080204" pitchFamily="34" charset="-128"/>
        <a:cs typeface="+mn-cs"/>
      </a:defRPr>
    </a:lvl1pPr>
    <a:lvl2pPr marL="457200" algn="ctr" defTabSz="457200" rtl="0" fontAlgn="base">
      <a:spcBef>
        <a:spcPct val="0"/>
      </a:spcBef>
      <a:spcAft>
        <a:spcPct val="0"/>
      </a:spcAft>
      <a:defRPr sz="2800" b="1" kern="1200">
        <a:solidFill>
          <a:schemeClr val="folHlink"/>
        </a:solidFill>
        <a:latin typeface="Georgia" panose="02040502050405020303" pitchFamily="18" charset="0"/>
        <a:ea typeface="ＭＳ Ｐゴシック" panose="020B0600070205080204" pitchFamily="34" charset="-128"/>
        <a:cs typeface="+mn-cs"/>
      </a:defRPr>
    </a:lvl2pPr>
    <a:lvl3pPr marL="914400" algn="ctr" defTabSz="457200" rtl="0" fontAlgn="base">
      <a:spcBef>
        <a:spcPct val="0"/>
      </a:spcBef>
      <a:spcAft>
        <a:spcPct val="0"/>
      </a:spcAft>
      <a:defRPr sz="2800" b="1" kern="1200">
        <a:solidFill>
          <a:schemeClr val="folHlink"/>
        </a:solidFill>
        <a:latin typeface="Georgia" panose="02040502050405020303" pitchFamily="18" charset="0"/>
        <a:ea typeface="ＭＳ Ｐゴシック" panose="020B0600070205080204" pitchFamily="34" charset="-128"/>
        <a:cs typeface="+mn-cs"/>
      </a:defRPr>
    </a:lvl3pPr>
    <a:lvl4pPr marL="1371600" algn="ctr" defTabSz="457200" rtl="0" fontAlgn="base">
      <a:spcBef>
        <a:spcPct val="0"/>
      </a:spcBef>
      <a:spcAft>
        <a:spcPct val="0"/>
      </a:spcAft>
      <a:defRPr sz="2800" b="1" kern="1200">
        <a:solidFill>
          <a:schemeClr val="folHlink"/>
        </a:solidFill>
        <a:latin typeface="Georgia" panose="02040502050405020303" pitchFamily="18" charset="0"/>
        <a:ea typeface="ＭＳ Ｐゴシック" panose="020B0600070205080204" pitchFamily="34" charset="-128"/>
        <a:cs typeface="+mn-cs"/>
      </a:defRPr>
    </a:lvl4pPr>
    <a:lvl5pPr marL="1828800" algn="ctr" defTabSz="457200" rtl="0" fontAlgn="base">
      <a:spcBef>
        <a:spcPct val="0"/>
      </a:spcBef>
      <a:spcAft>
        <a:spcPct val="0"/>
      </a:spcAft>
      <a:defRPr sz="2800" b="1" kern="1200">
        <a:solidFill>
          <a:schemeClr val="folHlink"/>
        </a:solidFill>
        <a:latin typeface="Georgia" panose="02040502050405020303" pitchFamily="18" charset="0"/>
        <a:ea typeface="ＭＳ Ｐゴシック" panose="020B0600070205080204" pitchFamily="34" charset="-128"/>
        <a:cs typeface="+mn-cs"/>
      </a:defRPr>
    </a:lvl5pPr>
    <a:lvl6pPr marL="2286000" algn="l" defTabSz="914400" rtl="0" eaLnBrk="1" latinLnBrk="0" hangingPunct="1">
      <a:defRPr sz="2800" b="1" kern="1200">
        <a:solidFill>
          <a:schemeClr val="folHlink"/>
        </a:solidFill>
        <a:latin typeface="Georgia" panose="02040502050405020303" pitchFamily="18" charset="0"/>
        <a:ea typeface="ＭＳ Ｐゴシック" panose="020B0600070205080204" pitchFamily="34" charset="-128"/>
        <a:cs typeface="+mn-cs"/>
      </a:defRPr>
    </a:lvl6pPr>
    <a:lvl7pPr marL="2743200" algn="l" defTabSz="914400" rtl="0" eaLnBrk="1" latinLnBrk="0" hangingPunct="1">
      <a:defRPr sz="2800" b="1" kern="1200">
        <a:solidFill>
          <a:schemeClr val="folHlink"/>
        </a:solidFill>
        <a:latin typeface="Georgia" panose="02040502050405020303" pitchFamily="18" charset="0"/>
        <a:ea typeface="ＭＳ Ｐゴシック" panose="020B0600070205080204" pitchFamily="34" charset="-128"/>
        <a:cs typeface="+mn-cs"/>
      </a:defRPr>
    </a:lvl7pPr>
    <a:lvl8pPr marL="3200400" algn="l" defTabSz="914400" rtl="0" eaLnBrk="1" latinLnBrk="0" hangingPunct="1">
      <a:defRPr sz="2800" b="1" kern="1200">
        <a:solidFill>
          <a:schemeClr val="folHlink"/>
        </a:solidFill>
        <a:latin typeface="Georgia" panose="02040502050405020303" pitchFamily="18" charset="0"/>
        <a:ea typeface="ＭＳ Ｐゴシック" panose="020B0600070205080204" pitchFamily="34" charset="-128"/>
        <a:cs typeface="+mn-cs"/>
      </a:defRPr>
    </a:lvl8pPr>
    <a:lvl9pPr marL="3657600" algn="l" defTabSz="914400" rtl="0" eaLnBrk="1" latinLnBrk="0" hangingPunct="1">
      <a:defRPr sz="2800" b="1" kern="1200">
        <a:solidFill>
          <a:schemeClr val="folHlink"/>
        </a:solidFill>
        <a:latin typeface="Georgia" panose="02040502050405020303"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58025"/>
    <a:srgbClr val="FF3300"/>
    <a:srgbClr val="00CCFF"/>
    <a:srgbClr val="565656"/>
    <a:srgbClr val="6A74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55" autoAdjust="0"/>
    <p:restoredTop sz="86395" autoAdjust="0"/>
  </p:normalViewPr>
  <p:slideViewPr>
    <p:cSldViewPr snapToGrid="0" snapToObjects="1">
      <p:cViewPr varScale="1">
        <p:scale>
          <a:sx n="134" d="100"/>
          <a:sy n="134" d="100"/>
        </p:scale>
        <p:origin x="26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278" tIns="45638" rIns="91278" bIns="45638" rtlCol="0"/>
          <a:lstStyle>
            <a:lvl1pPr algn="l">
              <a:defRPr sz="1200"/>
            </a:lvl1pPr>
          </a:lstStyle>
          <a:p>
            <a:pPr>
              <a:defRPr/>
            </a:pPr>
            <a:endParaRPr lang="en-AU"/>
          </a:p>
        </p:txBody>
      </p:sp>
      <p:sp>
        <p:nvSpPr>
          <p:cNvPr id="3" name="Date Placeholder 2"/>
          <p:cNvSpPr>
            <a:spLocks noGrp="1"/>
          </p:cNvSpPr>
          <p:nvPr>
            <p:ph type="dt" sz="quarter" idx="1"/>
          </p:nvPr>
        </p:nvSpPr>
        <p:spPr>
          <a:xfrm>
            <a:off x="3849689" y="0"/>
            <a:ext cx="2946400" cy="496888"/>
          </a:xfrm>
          <a:prstGeom prst="rect">
            <a:avLst/>
          </a:prstGeom>
        </p:spPr>
        <p:txBody>
          <a:bodyPr vert="horz" lIns="91278" tIns="45638" rIns="91278" bIns="45638" rtlCol="0"/>
          <a:lstStyle>
            <a:lvl1pPr algn="r">
              <a:defRPr sz="1200"/>
            </a:lvl1pPr>
          </a:lstStyle>
          <a:p>
            <a:pPr>
              <a:defRPr/>
            </a:pPr>
            <a:fld id="{7C3C79C5-0B9A-4854-9BA1-159FE8975713}" type="datetimeFigureOut">
              <a:rPr lang="en-AU"/>
              <a:pPr>
                <a:defRPr/>
              </a:pPr>
              <a:t>11/02/2022</a:t>
            </a:fld>
            <a:endParaRPr lang="en-AU"/>
          </a:p>
        </p:txBody>
      </p:sp>
      <p:sp>
        <p:nvSpPr>
          <p:cNvPr id="4" name="Footer Placeholder 3"/>
          <p:cNvSpPr>
            <a:spLocks noGrp="1"/>
          </p:cNvSpPr>
          <p:nvPr>
            <p:ph type="ftr" sz="quarter" idx="2"/>
          </p:nvPr>
        </p:nvSpPr>
        <p:spPr>
          <a:xfrm>
            <a:off x="0" y="9428164"/>
            <a:ext cx="2946400" cy="496887"/>
          </a:xfrm>
          <a:prstGeom prst="rect">
            <a:avLst/>
          </a:prstGeom>
        </p:spPr>
        <p:txBody>
          <a:bodyPr vert="horz" lIns="91278" tIns="45638" rIns="91278" bIns="45638" rtlCol="0" anchor="b"/>
          <a:lstStyle>
            <a:lvl1pPr algn="l">
              <a:defRPr sz="1200"/>
            </a:lvl1pPr>
          </a:lstStyle>
          <a:p>
            <a:pPr>
              <a:defRPr/>
            </a:pPr>
            <a:endParaRPr lang="en-AU"/>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wrap="square" lIns="91278" tIns="45638" rIns="91278" bIns="45638" numCol="1" anchor="b" anchorCtr="0" compatLnSpc="1">
            <a:prstTxWarp prst="textNoShape">
              <a:avLst/>
            </a:prstTxWarp>
          </a:bodyPr>
          <a:lstStyle>
            <a:lvl1pPr algn="r">
              <a:defRPr sz="1200"/>
            </a:lvl1pPr>
          </a:lstStyle>
          <a:p>
            <a:fld id="{8DE8CA83-8109-40BD-ACC9-B709216875CC}" type="slidenum">
              <a:rPr lang="en-AU" altLang="en-US"/>
              <a:pPr/>
              <a:t>‹#›</a:t>
            </a:fld>
            <a:endParaRPr lang="en-AU"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278" tIns="45638" rIns="91278" bIns="45638" rtlCol="0"/>
          <a:lstStyle>
            <a:lvl1pPr algn="l" fontAlgn="auto">
              <a:spcBef>
                <a:spcPts val="0"/>
              </a:spcBef>
              <a:spcAft>
                <a:spcPts val="0"/>
              </a:spcAft>
              <a:defRPr sz="1200" b="0">
                <a:solidFill>
                  <a:schemeClr val="tx1"/>
                </a:solidFill>
                <a:latin typeface="+mn-lt"/>
                <a:ea typeface="+mn-ea"/>
                <a:cs typeface="+mn-cs"/>
              </a:defRPr>
            </a:lvl1pPr>
          </a:lstStyle>
          <a:p>
            <a:pPr>
              <a:defRPr/>
            </a:pPr>
            <a:endParaRPr lang="en-US"/>
          </a:p>
        </p:txBody>
      </p:sp>
      <p:sp>
        <p:nvSpPr>
          <p:cNvPr id="3" name="Date Placeholder 2"/>
          <p:cNvSpPr>
            <a:spLocks noGrp="1"/>
          </p:cNvSpPr>
          <p:nvPr>
            <p:ph type="dt" idx="1"/>
          </p:nvPr>
        </p:nvSpPr>
        <p:spPr>
          <a:xfrm>
            <a:off x="3849689" y="0"/>
            <a:ext cx="2946400" cy="496888"/>
          </a:xfrm>
          <a:prstGeom prst="rect">
            <a:avLst/>
          </a:prstGeom>
        </p:spPr>
        <p:txBody>
          <a:bodyPr vert="horz" wrap="square" lIns="91278" tIns="45638" rIns="91278" bIns="45638" numCol="1" anchor="t" anchorCtr="0" compatLnSpc="1">
            <a:prstTxWarp prst="textNoShape">
              <a:avLst/>
            </a:prstTxWarp>
          </a:bodyPr>
          <a:lstStyle>
            <a:lvl1pPr algn="r">
              <a:defRPr sz="1200" b="0">
                <a:solidFill>
                  <a:schemeClr val="tx1"/>
                </a:solidFill>
                <a:latin typeface="Calibri" pitchFamily="34" charset="0"/>
              </a:defRPr>
            </a:lvl1pPr>
          </a:lstStyle>
          <a:p>
            <a:pPr>
              <a:defRPr/>
            </a:pPr>
            <a:fld id="{F5A36504-E949-45AA-8D6B-07F43EB711E1}" type="datetimeFigureOut">
              <a:rPr lang="en-AU" altLang="en-US"/>
              <a:pPr>
                <a:defRPr/>
              </a:pPr>
              <a:t>11/02/2022</a:t>
            </a:fld>
            <a:endParaRPr lang="en-AU" alt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278" tIns="45638" rIns="91278" bIns="45638" rtlCol="0" anchor="ctr"/>
          <a:lstStyle/>
          <a:p>
            <a:pPr lvl="0"/>
            <a:endParaRPr lang="en-US" noProof="0"/>
          </a:p>
        </p:txBody>
      </p:sp>
      <p:sp>
        <p:nvSpPr>
          <p:cNvPr id="5" name="Notes Placeholder 4"/>
          <p:cNvSpPr>
            <a:spLocks noGrp="1"/>
          </p:cNvSpPr>
          <p:nvPr>
            <p:ph type="body" sz="quarter" idx="3"/>
          </p:nvPr>
        </p:nvSpPr>
        <p:spPr>
          <a:xfrm>
            <a:off x="681038" y="4716463"/>
            <a:ext cx="5435600" cy="4465637"/>
          </a:xfrm>
          <a:prstGeom prst="rect">
            <a:avLst/>
          </a:prstGeom>
        </p:spPr>
        <p:txBody>
          <a:bodyPr vert="horz" wrap="square" lIns="91278" tIns="45638" rIns="91278" bIns="45638"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6" name="Footer Placeholder 5"/>
          <p:cNvSpPr>
            <a:spLocks noGrp="1"/>
          </p:cNvSpPr>
          <p:nvPr>
            <p:ph type="ftr" sz="quarter" idx="4"/>
          </p:nvPr>
        </p:nvSpPr>
        <p:spPr>
          <a:xfrm>
            <a:off x="0" y="9428164"/>
            <a:ext cx="2946400" cy="496887"/>
          </a:xfrm>
          <a:prstGeom prst="rect">
            <a:avLst/>
          </a:prstGeom>
        </p:spPr>
        <p:txBody>
          <a:bodyPr vert="horz" lIns="91278" tIns="45638" rIns="91278" bIns="45638" rtlCol="0" anchor="b"/>
          <a:lstStyle>
            <a:lvl1pPr algn="l" fontAlgn="auto">
              <a:spcBef>
                <a:spcPts val="0"/>
              </a:spcBef>
              <a:spcAft>
                <a:spcPts val="0"/>
              </a:spcAft>
              <a:defRPr sz="1200" b="0">
                <a:solidFill>
                  <a:schemeClr val="tx1"/>
                </a:solidFill>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49689" y="9428164"/>
            <a:ext cx="2946400" cy="496887"/>
          </a:xfrm>
          <a:prstGeom prst="rect">
            <a:avLst/>
          </a:prstGeom>
        </p:spPr>
        <p:txBody>
          <a:bodyPr vert="horz" wrap="square" lIns="91278" tIns="45638" rIns="91278" bIns="45638" numCol="1" anchor="b" anchorCtr="0" compatLnSpc="1">
            <a:prstTxWarp prst="textNoShape">
              <a:avLst/>
            </a:prstTxWarp>
          </a:bodyPr>
          <a:lstStyle>
            <a:lvl1pPr algn="r">
              <a:defRPr sz="1200" b="0">
                <a:solidFill>
                  <a:schemeClr val="tx1"/>
                </a:solidFill>
                <a:latin typeface="Calibri" panose="020F0502020204030204" pitchFamily="34" charset="0"/>
              </a:defRPr>
            </a:lvl1pPr>
          </a:lstStyle>
          <a:p>
            <a:fld id="{D48860DF-EC46-4E99-8486-95F51846539A}" type="slidenum">
              <a:rPr lang="en-AU" altLang="en-US"/>
              <a:pPr/>
              <a:t>‹#›</a:t>
            </a:fld>
            <a:endParaRPr lang="en-AU"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sz="1100" dirty="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D48860DF-EC46-4E99-8486-95F51846539A}" type="slidenum">
              <a:rPr lang="en-AU" altLang="en-US" smtClean="0"/>
              <a:pPr/>
              <a:t>2</a:t>
            </a:fld>
            <a:endParaRPr lang="en-AU" altLang="en-US"/>
          </a:p>
        </p:txBody>
      </p:sp>
    </p:spTree>
    <p:extLst>
      <p:ext uri="{BB962C8B-B14F-4D97-AF65-F5344CB8AC3E}">
        <p14:creationId xmlns:p14="http://schemas.microsoft.com/office/powerpoint/2010/main" val="3484472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AU" sz="1100" dirty="0"/>
          </a:p>
        </p:txBody>
      </p:sp>
      <p:sp>
        <p:nvSpPr>
          <p:cNvPr id="4" name="Slide Number Placeholder 3"/>
          <p:cNvSpPr>
            <a:spLocks noGrp="1"/>
          </p:cNvSpPr>
          <p:nvPr>
            <p:ph type="sldNum" sz="quarter" idx="10"/>
          </p:nvPr>
        </p:nvSpPr>
        <p:spPr/>
        <p:txBody>
          <a:bodyPr/>
          <a:lstStyle/>
          <a:p>
            <a:fld id="{D48860DF-EC46-4E99-8486-95F51846539A}" type="slidenum">
              <a:rPr lang="en-AU" altLang="en-US" smtClean="0"/>
              <a:pPr/>
              <a:t>11</a:t>
            </a:fld>
            <a:endParaRPr lang="en-AU" altLang="en-US"/>
          </a:p>
        </p:txBody>
      </p:sp>
    </p:spTree>
    <p:extLst>
      <p:ext uri="{BB962C8B-B14F-4D97-AF65-F5344CB8AC3E}">
        <p14:creationId xmlns:p14="http://schemas.microsoft.com/office/powerpoint/2010/main" val="3652366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AU" sz="1100" dirty="0"/>
          </a:p>
        </p:txBody>
      </p:sp>
      <p:sp>
        <p:nvSpPr>
          <p:cNvPr id="4" name="Slide Number Placeholder 3"/>
          <p:cNvSpPr>
            <a:spLocks noGrp="1"/>
          </p:cNvSpPr>
          <p:nvPr>
            <p:ph type="sldNum" sz="quarter" idx="10"/>
          </p:nvPr>
        </p:nvSpPr>
        <p:spPr/>
        <p:txBody>
          <a:bodyPr/>
          <a:lstStyle/>
          <a:p>
            <a:fld id="{D48860DF-EC46-4E99-8486-95F51846539A}" type="slidenum">
              <a:rPr lang="en-AU" altLang="en-US" smtClean="0"/>
              <a:pPr/>
              <a:t>12</a:t>
            </a:fld>
            <a:endParaRPr lang="en-AU" altLang="en-US"/>
          </a:p>
        </p:txBody>
      </p:sp>
    </p:spTree>
    <p:extLst>
      <p:ext uri="{BB962C8B-B14F-4D97-AF65-F5344CB8AC3E}">
        <p14:creationId xmlns:p14="http://schemas.microsoft.com/office/powerpoint/2010/main" val="3376329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dirty="0"/>
          </a:p>
        </p:txBody>
      </p:sp>
      <p:sp>
        <p:nvSpPr>
          <p:cNvPr id="4" name="Slide Number Placeholder 3"/>
          <p:cNvSpPr>
            <a:spLocks noGrp="1"/>
          </p:cNvSpPr>
          <p:nvPr>
            <p:ph type="sldNum" sz="quarter" idx="10"/>
          </p:nvPr>
        </p:nvSpPr>
        <p:spPr/>
        <p:txBody>
          <a:bodyPr/>
          <a:lstStyle/>
          <a:p>
            <a:fld id="{D48860DF-EC46-4E99-8486-95F51846539A}" type="slidenum">
              <a:rPr lang="en-AU" altLang="en-US" smtClean="0"/>
              <a:pPr/>
              <a:t>13</a:t>
            </a:fld>
            <a:endParaRPr lang="en-AU" altLang="en-US"/>
          </a:p>
        </p:txBody>
      </p:sp>
    </p:spTree>
    <p:extLst>
      <p:ext uri="{BB962C8B-B14F-4D97-AF65-F5344CB8AC3E}">
        <p14:creationId xmlns:p14="http://schemas.microsoft.com/office/powerpoint/2010/main" val="2550991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lvl="0"/>
            <a:endParaRPr lang="en-AU" sz="1100"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folHlink"/>
                </a:solidFill>
                <a:latin typeface="Georgia" panose="02040502050405020303" pitchFamily="18" charset="0"/>
                <a:ea typeface="ＭＳ Ｐゴシック" panose="020B0600070205080204" pitchFamily="34" charset="-128"/>
              </a:defRPr>
            </a:lvl1pPr>
            <a:lvl2pPr marL="742889" indent="-285726">
              <a:defRPr sz="2800" b="1">
                <a:solidFill>
                  <a:schemeClr val="folHlink"/>
                </a:solidFill>
                <a:latin typeface="Georgia" panose="02040502050405020303" pitchFamily="18" charset="0"/>
                <a:ea typeface="ＭＳ Ｐゴシック" panose="020B0600070205080204" pitchFamily="34" charset="-128"/>
              </a:defRPr>
            </a:lvl2pPr>
            <a:lvl3pPr marL="1142907" indent="-228581">
              <a:defRPr sz="2800" b="1">
                <a:solidFill>
                  <a:schemeClr val="folHlink"/>
                </a:solidFill>
                <a:latin typeface="Georgia" panose="02040502050405020303" pitchFamily="18" charset="0"/>
                <a:ea typeface="ＭＳ Ｐゴシック" panose="020B0600070205080204" pitchFamily="34" charset="-128"/>
              </a:defRPr>
            </a:lvl3pPr>
            <a:lvl4pPr marL="1600070" indent="-228581">
              <a:defRPr sz="2800" b="1">
                <a:solidFill>
                  <a:schemeClr val="folHlink"/>
                </a:solidFill>
                <a:latin typeface="Georgia" panose="02040502050405020303" pitchFamily="18" charset="0"/>
                <a:ea typeface="ＭＳ Ｐゴシック" panose="020B0600070205080204" pitchFamily="34" charset="-128"/>
              </a:defRPr>
            </a:lvl4pPr>
            <a:lvl5pPr marL="2057232" indent="-228581">
              <a:defRPr sz="2800" b="1">
                <a:solidFill>
                  <a:schemeClr val="folHlink"/>
                </a:solidFill>
                <a:latin typeface="Georgia" panose="02040502050405020303" pitchFamily="18" charset="0"/>
                <a:ea typeface="ＭＳ Ｐゴシック" panose="020B0600070205080204" pitchFamily="34" charset="-128"/>
              </a:defRPr>
            </a:lvl5pPr>
            <a:lvl6pPr marL="2514395" indent="-228581" defTabSz="457163" eaLnBrk="0" fontAlgn="base" hangingPunct="0">
              <a:spcBef>
                <a:spcPct val="0"/>
              </a:spcBef>
              <a:spcAft>
                <a:spcPct val="0"/>
              </a:spcAft>
              <a:defRPr sz="2800" b="1">
                <a:solidFill>
                  <a:schemeClr val="folHlink"/>
                </a:solidFill>
                <a:latin typeface="Georgia" panose="02040502050405020303" pitchFamily="18" charset="0"/>
                <a:ea typeface="ＭＳ Ｐゴシック" panose="020B0600070205080204" pitchFamily="34" charset="-128"/>
              </a:defRPr>
            </a:lvl6pPr>
            <a:lvl7pPr marL="2971559" indent="-228581" defTabSz="457163" eaLnBrk="0" fontAlgn="base" hangingPunct="0">
              <a:spcBef>
                <a:spcPct val="0"/>
              </a:spcBef>
              <a:spcAft>
                <a:spcPct val="0"/>
              </a:spcAft>
              <a:defRPr sz="2800" b="1">
                <a:solidFill>
                  <a:schemeClr val="folHlink"/>
                </a:solidFill>
                <a:latin typeface="Georgia" panose="02040502050405020303" pitchFamily="18" charset="0"/>
                <a:ea typeface="ＭＳ Ｐゴシック" panose="020B0600070205080204" pitchFamily="34" charset="-128"/>
              </a:defRPr>
            </a:lvl7pPr>
            <a:lvl8pPr marL="3428722" indent="-228581" defTabSz="457163" eaLnBrk="0" fontAlgn="base" hangingPunct="0">
              <a:spcBef>
                <a:spcPct val="0"/>
              </a:spcBef>
              <a:spcAft>
                <a:spcPct val="0"/>
              </a:spcAft>
              <a:defRPr sz="2800" b="1">
                <a:solidFill>
                  <a:schemeClr val="folHlink"/>
                </a:solidFill>
                <a:latin typeface="Georgia" panose="02040502050405020303" pitchFamily="18" charset="0"/>
                <a:ea typeface="ＭＳ Ｐゴシック" panose="020B0600070205080204" pitchFamily="34" charset="-128"/>
              </a:defRPr>
            </a:lvl8pPr>
            <a:lvl9pPr marL="3885884" indent="-228581" defTabSz="457163" eaLnBrk="0" fontAlgn="base" hangingPunct="0">
              <a:spcBef>
                <a:spcPct val="0"/>
              </a:spcBef>
              <a:spcAft>
                <a:spcPct val="0"/>
              </a:spcAft>
              <a:defRPr sz="2800" b="1">
                <a:solidFill>
                  <a:schemeClr val="folHlink"/>
                </a:solidFill>
                <a:latin typeface="Georgia" panose="02040502050405020303" pitchFamily="18" charset="0"/>
                <a:ea typeface="ＭＳ Ｐゴシック" panose="020B0600070205080204" pitchFamily="34" charset="-128"/>
              </a:defRPr>
            </a:lvl9pPr>
          </a:lstStyle>
          <a:p>
            <a:fld id="{C3D403CF-8342-4C0F-A588-2C78DC87678E}" type="slidenum">
              <a:rPr lang="en-AU" altLang="en-US" sz="1200" b="0">
                <a:solidFill>
                  <a:schemeClr val="tx1"/>
                </a:solidFill>
                <a:latin typeface="Calibri" panose="020F0502020204030204" pitchFamily="34" charset="0"/>
              </a:rPr>
              <a:pPr/>
              <a:t>14</a:t>
            </a:fld>
            <a:endParaRPr lang="en-AU" altLang="en-US" sz="1200" b="0">
              <a:solidFill>
                <a:schemeClr val="tx1"/>
              </a:solidFill>
              <a:latin typeface="Calibri" panose="020F0502020204030204" pitchFamily="34" charset="0"/>
            </a:endParaRPr>
          </a:p>
        </p:txBody>
      </p:sp>
    </p:spTree>
    <p:extLst>
      <p:ext uri="{BB962C8B-B14F-4D97-AF65-F5344CB8AC3E}">
        <p14:creationId xmlns:p14="http://schemas.microsoft.com/office/powerpoint/2010/main" val="147101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dirty="0"/>
          </a:p>
        </p:txBody>
      </p:sp>
      <p:sp>
        <p:nvSpPr>
          <p:cNvPr id="4" name="Slide Number Placeholder 3"/>
          <p:cNvSpPr>
            <a:spLocks noGrp="1"/>
          </p:cNvSpPr>
          <p:nvPr>
            <p:ph type="sldNum" sz="quarter" idx="10"/>
          </p:nvPr>
        </p:nvSpPr>
        <p:spPr/>
        <p:txBody>
          <a:bodyPr/>
          <a:lstStyle/>
          <a:p>
            <a:fld id="{D48860DF-EC46-4E99-8486-95F51846539A}" type="slidenum">
              <a:rPr lang="en-AU" altLang="en-US" smtClean="0"/>
              <a:pPr/>
              <a:t>3</a:t>
            </a:fld>
            <a:endParaRPr lang="en-AU" altLang="en-US"/>
          </a:p>
        </p:txBody>
      </p:sp>
    </p:spTree>
    <p:extLst>
      <p:ext uri="{BB962C8B-B14F-4D97-AF65-F5344CB8AC3E}">
        <p14:creationId xmlns:p14="http://schemas.microsoft.com/office/powerpoint/2010/main" val="3200927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dirty="0"/>
          </a:p>
          <a:p>
            <a:pPr defTabSz="441107">
              <a:defRPr/>
            </a:pPr>
            <a:endParaRPr lang="en-AU" sz="1100" dirty="0"/>
          </a:p>
          <a:p>
            <a:endParaRPr lang="en-AU" dirty="0"/>
          </a:p>
        </p:txBody>
      </p:sp>
      <p:sp>
        <p:nvSpPr>
          <p:cNvPr id="4" name="Slide Number Placeholder 3"/>
          <p:cNvSpPr>
            <a:spLocks noGrp="1"/>
          </p:cNvSpPr>
          <p:nvPr>
            <p:ph type="sldNum" sz="quarter" idx="10"/>
          </p:nvPr>
        </p:nvSpPr>
        <p:spPr/>
        <p:txBody>
          <a:bodyPr/>
          <a:lstStyle/>
          <a:p>
            <a:fld id="{D48860DF-EC46-4E99-8486-95F51846539A}" type="slidenum">
              <a:rPr lang="en-AU" altLang="en-US" smtClean="0"/>
              <a:pPr/>
              <a:t>4</a:t>
            </a:fld>
            <a:endParaRPr lang="en-AU" altLang="en-US"/>
          </a:p>
        </p:txBody>
      </p:sp>
    </p:spTree>
    <p:extLst>
      <p:ext uri="{BB962C8B-B14F-4D97-AF65-F5344CB8AC3E}">
        <p14:creationId xmlns:p14="http://schemas.microsoft.com/office/powerpoint/2010/main" val="2059855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AU" sz="1100" dirty="0"/>
          </a:p>
          <a:p>
            <a:endParaRPr lang="en-AU" sz="1100" dirty="0"/>
          </a:p>
        </p:txBody>
      </p:sp>
      <p:sp>
        <p:nvSpPr>
          <p:cNvPr id="4" name="Slide Number Placeholder 3"/>
          <p:cNvSpPr>
            <a:spLocks noGrp="1"/>
          </p:cNvSpPr>
          <p:nvPr>
            <p:ph type="sldNum" sz="quarter" idx="10"/>
          </p:nvPr>
        </p:nvSpPr>
        <p:spPr/>
        <p:txBody>
          <a:bodyPr/>
          <a:lstStyle/>
          <a:p>
            <a:fld id="{D48860DF-EC46-4E99-8486-95F51846539A}" type="slidenum">
              <a:rPr lang="en-AU" altLang="en-US" smtClean="0"/>
              <a:pPr/>
              <a:t>5</a:t>
            </a:fld>
            <a:endParaRPr lang="en-AU" altLang="en-US"/>
          </a:p>
        </p:txBody>
      </p:sp>
    </p:spTree>
    <p:extLst>
      <p:ext uri="{BB962C8B-B14F-4D97-AF65-F5344CB8AC3E}">
        <p14:creationId xmlns:p14="http://schemas.microsoft.com/office/powerpoint/2010/main" val="1235907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dirty="0"/>
          </a:p>
        </p:txBody>
      </p:sp>
      <p:sp>
        <p:nvSpPr>
          <p:cNvPr id="4" name="Slide Number Placeholder 3"/>
          <p:cNvSpPr>
            <a:spLocks noGrp="1"/>
          </p:cNvSpPr>
          <p:nvPr>
            <p:ph type="sldNum" sz="quarter" idx="10"/>
          </p:nvPr>
        </p:nvSpPr>
        <p:spPr/>
        <p:txBody>
          <a:bodyPr/>
          <a:lstStyle/>
          <a:p>
            <a:fld id="{D48860DF-EC46-4E99-8486-95F51846539A}" type="slidenum">
              <a:rPr lang="en-AU" altLang="en-US" smtClean="0"/>
              <a:pPr/>
              <a:t>6</a:t>
            </a:fld>
            <a:endParaRPr lang="en-AU" altLang="en-US"/>
          </a:p>
        </p:txBody>
      </p:sp>
    </p:spTree>
    <p:extLst>
      <p:ext uri="{BB962C8B-B14F-4D97-AF65-F5344CB8AC3E}">
        <p14:creationId xmlns:p14="http://schemas.microsoft.com/office/powerpoint/2010/main" val="853677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dirty="0"/>
          </a:p>
        </p:txBody>
      </p:sp>
      <p:sp>
        <p:nvSpPr>
          <p:cNvPr id="4" name="Slide Number Placeholder 3"/>
          <p:cNvSpPr>
            <a:spLocks noGrp="1"/>
          </p:cNvSpPr>
          <p:nvPr>
            <p:ph type="sldNum" sz="quarter" idx="10"/>
          </p:nvPr>
        </p:nvSpPr>
        <p:spPr/>
        <p:txBody>
          <a:bodyPr/>
          <a:lstStyle/>
          <a:p>
            <a:fld id="{D48860DF-EC46-4E99-8486-95F51846539A}" type="slidenum">
              <a:rPr lang="en-AU" altLang="en-US" smtClean="0"/>
              <a:pPr/>
              <a:t>7</a:t>
            </a:fld>
            <a:endParaRPr lang="en-AU" altLang="en-US"/>
          </a:p>
        </p:txBody>
      </p:sp>
    </p:spTree>
    <p:extLst>
      <p:ext uri="{BB962C8B-B14F-4D97-AF65-F5344CB8AC3E}">
        <p14:creationId xmlns:p14="http://schemas.microsoft.com/office/powerpoint/2010/main" val="2153585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dirty="0"/>
          </a:p>
        </p:txBody>
      </p:sp>
      <p:sp>
        <p:nvSpPr>
          <p:cNvPr id="4" name="Slide Number Placeholder 3"/>
          <p:cNvSpPr>
            <a:spLocks noGrp="1"/>
          </p:cNvSpPr>
          <p:nvPr>
            <p:ph type="sldNum" sz="quarter" idx="10"/>
          </p:nvPr>
        </p:nvSpPr>
        <p:spPr/>
        <p:txBody>
          <a:bodyPr/>
          <a:lstStyle/>
          <a:p>
            <a:fld id="{D48860DF-EC46-4E99-8486-95F51846539A}" type="slidenum">
              <a:rPr lang="en-AU" altLang="en-US" smtClean="0"/>
              <a:pPr/>
              <a:t>8</a:t>
            </a:fld>
            <a:endParaRPr lang="en-AU" altLang="en-US"/>
          </a:p>
        </p:txBody>
      </p:sp>
    </p:spTree>
    <p:extLst>
      <p:ext uri="{BB962C8B-B14F-4D97-AF65-F5344CB8AC3E}">
        <p14:creationId xmlns:p14="http://schemas.microsoft.com/office/powerpoint/2010/main" val="805630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dirty="0"/>
          </a:p>
        </p:txBody>
      </p:sp>
      <p:sp>
        <p:nvSpPr>
          <p:cNvPr id="4" name="Slide Number Placeholder 3"/>
          <p:cNvSpPr>
            <a:spLocks noGrp="1"/>
          </p:cNvSpPr>
          <p:nvPr>
            <p:ph type="sldNum" sz="quarter" idx="10"/>
          </p:nvPr>
        </p:nvSpPr>
        <p:spPr/>
        <p:txBody>
          <a:bodyPr/>
          <a:lstStyle/>
          <a:p>
            <a:fld id="{D48860DF-EC46-4E99-8486-95F51846539A}" type="slidenum">
              <a:rPr lang="en-AU" altLang="en-US" smtClean="0"/>
              <a:pPr/>
              <a:t>9</a:t>
            </a:fld>
            <a:endParaRPr lang="en-AU" altLang="en-US"/>
          </a:p>
        </p:txBody>
      </p:sp>
    </p:spTree>
    <p:extLst>
      <p:ext uri="{BB962C8B-B14F-4D97-AF65-F5344CB8AC3E}">
        <p14:creationId xmlns:p14="http://schemas.microsoft.com/office/powerpoint/2010/main" val="2744296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48860DF-EC46-4E99-8486-95F51846539A}" type="slidenum">
              <a:rPr lang="en-AU" altLang="en-US" smtClean="0"/>
              <a:pPr/>
              <a:t>10</a:t>
            </a:fld>
            <a:endParaRPr lang="en-AU" altLang="en-US"/>
          </a:p>
        </p:txBody>
      </p:sp>
    </p:spTree>
    <p:extLst>
      <p:ext uri="{BB962C8B-B14F-4D97-AF65-F5344CB8AC3E}">
        <p14:creationId xmlns:p14="http://schemas.microsoft.com/office/powerpoint/2010/main" val="3646082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001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0"/>
          </p:nvPr>
        </p:nvSpPr>
        <p:spPr>
          <a:xfrm>
            <a:off x="433388" y="249237"/>
            <a:ext cx="7988300" cy="528175"/>
          </a:xfrm>
        </p:spPr>
        <p:txBody>
          <a:bodyPr/>
          <a:lstStyle>
            <a:lvl1pPr marL="0" indent="0">
              <a:spcBef>
                <a:spcPts val="0"/>
              </a:spcBef>
              <a:buFontTx/>
              <a:buNone/>
              <a:defRPr sz="1800" baseline="0">
                <a:solidFill>
                  <a:schemeClr val="bg1"/>
                </a:solidFill>
                <a:latin typeface="Georgia"/>
              </a:defRPr>
            </a:lvl1pPr>
            <a:lvl2pPr marL="0" indent="0" algn="l">
              <a:spcBef>
                <a:spcPts val="0"/>
              </a:spcBef>
              <a:buFontTx/>
              <a:buNone/>
              <a:defRPr sz="1800" baseline="0">
                <a:solidFill>
                  <a:schemeClr val="bg1"/>
                </a:solidFill>
                <a:latin typeface="Georgia"/>
              </a:defRPr>
            </a:lvl2pPr>
            <a:lvl3pPr marL="914400" indent="0">
              <a:spcBef>
                <a:spcPts val="0"/>
              </a:spcBef>
              <a:buFontTx/>
              <a:buNone/>
              <a:defRPr sz="1800" baseline="0">
                <a:solidFill>
                  <a:schemeClr val="bg1"/>
                </a:solidFill>
                <a:latin typeface="Georgia"/>
              </a:defRPr>
            </a:lvl3pPr>
            <a:lvl4pPr marL="1371600" indent="0">
              <a:spcBef>
                <a:spcPts val="0"/>
              </a:spcBef>
              <a:buFontTx/>
              <a:buNone/>
              <a:defRPr sz="1800" baseline="0">
                <a:solidFill>
                  <a:schemeClr val="bg1"/>
                </a:solidFill>
                <a:latin typeface="Georgia"/>
              </a:defRPr>
            </a:lvl4pPr>
            <a:lvl5pPr marL="1828800" indent="0">
              <a:spcBef>
                <a:spcPts val="0"/>
              </a:spcBef>
              <a:buFontTx/>
              <a:buNone/>
              <a:defRPr sz="1800" baseline="0">
                <a:solidFill>
                  <a:schemeClr val="bg1"/>
                </a:solidFill>
                <a:latin typeface="Georgia"/>
              </a:defRPr>
            </a:lvl5pPr>
          </a:lstStyle>
          <a:p>
            <a:pPr lvl="0"/>
            <a:r>
              <a:rPr lang="en-US" dirty="0" err="1" smtClean="0"/>
              <a:t>Click to edit Master text styles</a:t>
            </a:r>
          </a:p>
        </p:txBody>
      </p:sp>
      <p:sp>
        <p:nvSpPr>
          <p:cNvPr id="7" name="Text Placeholder 6"/>
          <p:cNvSpPr>
            <a:spLocks noGrp="1"/>
          </p:cNvSpPr>
          <p:nvPr>
            <p:ph type="body" sz="quarter" idx="11"/>
          </p:nvPr>
        </p:nvSpPr>
        <p:spPr>
          <a:xfrm>
            <a:off x="1030288" y="1857375"/>
            <a:ext cx="7391400" cy="4812948"/>
          </a:xfr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1495199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413" y="55563"/>
            <a:ext cx="7996237" cy="593725"/>
          </a:xfrm>
        </p:spPr>
        <p:txBody>
          <a:bodyPr/>
          <a:lstStyle/>
          <a:p>
            <a:r>
              <a:rPr lang="en-US"/>
              <a:t>Click to edit Master title style</a:t>
            </a:r>
          </a:p>
        </p:txBody>
      </p:sp>
      <p:sp>
        <p:nvSpPr>
          <p:cNvPr id="3" name="Content Placeholder 2"/>
          <p:cNvSpPr>
            <a:spLocks noGrp="1"/>
          </p:cNvSpPr>
          <p:nvPr>
            <p:ph idx="1"/>
          </p:nvPr>
        </p:nvSpPr>
        <p:spPr>
          <a:xfrm>
            <a:off x="847725" y="1350963"/>
            <a:ext cx="7526338" cy="5280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3577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3574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73100" y="23813"/>
            <a:ext cx="7996238" cy="6607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5924068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73100" y="23813"/>
            <a:ext cx="799623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AU" altLang="en-US" smtClean="0"/>
              <a:t>Click to edit Master title style</a:t>
            </a:r>
          </a:p>
        </p:txBody>
      </p:sp>
      <p:sp>
        <p:nvSpPr>
          <p:cNvPr id="1027" name="Rectangle 3"/>
          <p:cNvSpPr>
            <a:spLocks noGrp="1" noChangeArrowheads="1"/>
          </p:cNvSpPr>
          <p:nvPr>
            <p:ph type="body" idx="1"/>
          </p:nvPr>
        </p:nvSpPr>
        <p:spPr bwMode="auto">
          <a:xfrm>
            <a:off x="847725" y="1350963"/>
            <a:ext cx="7526338"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a:p>
            <a:pPr lvl="4"/>
            <a:endParaRPr lang="en-AU" altLang="en-US" smtClean="0"/>
          </a:p>
          <a:p>
            <a:pPr lvl="4"/>
            <a:endParaRPr lang="en-AU" altLang="en-US" smtClean="0"/>
          </a:p>
        </p:txBody>
      </p:sp>
    </p:spTree>
  </p:cSld>
  <p:clrMap bg1="lt1" tx1="dk1" bg2="lt2" tx2="dk2" accent1="accent1" accent2="accent2" accent3="accent3" accent4="accent4" accent5="accent5" accent6="accent6" hlink="hlink" folHlink="folHlink"/>
  <p:sldLayoutIdLst>
    <p:sldLayoutId id="2147483722" r:id="rId1"/>
    <p:sldLayoutId id="2147483718" r:id="rId2"/>
    <p:sldLayoutId id="2147483719" r:id="rId3"/>
    <p:sldLayoutId id="2147483720" r:id="rId4"/>
    <p:sldLayoutId id="2147483721" r:id="rId5"/>
  </p:sldLayoutIdLst>
  <p:txStyles>
    <p:titleStyle>
      <a:lvl1pPr algn="r" rtl="0" eaLnBrk="0" fontAlgn="base" hangingPunct="0">
        <a:spcBef>
          <a:spcPct val="0"/>
        </a:spcBef>
        <a:spcAft>
          <a:spcPct val="0"/>
        </a:spcAft>
        <a:defRPr>
          <a:solidFill>
            <a:schemeClr val="bg1"/>
          </a:solidFill>
          <a:latin typeface="+mj-lt"/>
          <a:ea typeface="ＭＳ Ｐゴシック" charset="0"/>
          <a:cs typeface="ＭＳ Ｐゴシック" charset="0"/>
        </a:defRPr>
      </a:lvl1pPr>
      <a:lvl2pPr algn="r" rtl="0" eaLnBrk="0" fontAlgn="base" hangingPunct="0">
        <a:spcBef>
          <a:spcPct val="0"/>
        </a:spcBef>
        <a:spcAft>
          <a:spcPct val="0"/>
        </a:spcAft>
        <a:defRPr>
          <a:solidFill>
            <a:schemeClr val="bg1"/>
          </a:solidFill>
          <a:latin typeface="Georgia" pitchFamily="18" charset="0"/>
          <a:ea typeface="ＭＳ Ｐゴシック" charset="0"/>
          <a:cs typeface="ＭＳ Ｐゴシック" charset="0"/>
        </a:defRPr>
      </a:lvl2pPr>
      <a:lvl3pPr algn="r" rtl="0" eaLnBrk="0" fontAlgn="base" hangingPunct="0">
        <a:spcBef>
          <a:spcPct val="0"/>
        </a:spcBef>
        <a:spcAft>
          <a:spcPct val="0"/>
        </a:spcAft>
        <a:defRPr>
          <a:solidFill>
            <a:schemeClr val="bg1"/>
          </a:solidFill>
          <a:latin typeface="Georgia" pitchFamily="18" charset="0"/>
          <a:ea typeface="ＭＳ Ｐゴシック" charset="0"/>
          <a:cs typeface="ＭＳ Ｐゴシック" charset="0"/>
        </a:defRPr>
      </a:lvl3pPr>
      <a:lvl4pPr algn="r" rtl="0" eaLnBrk="0" fontAlgn="base" hangingPunct="0">
        <a:spcBef>
          <a:spcPct val="0"/>
        </a:spcBef>
        <a:spcAft>
          <a:spcPct val="0"/>
        </a:spcAft>
        <a:defRPr>
          <a:solidFill>
            <a:schemeClr val="bg1"/>
          </a:solidFill>
          <a:latin typeface="Georgia" pitchFamily="18" charset="0"/>
          <a:ea typeface="ＭＳ Ｐゴシック" charset="0"/>
          <a:cs typeface="ＭＳ Ｐゴシック" charset="0"/>
        </a:defRPr>
      </a:lvl4pPr>
      <a:lvl5pPr algn="r" rtl="0" eaLnBrk="0" fontAlgn="base" hangingPunct="0">
        <a:spcBef>
          <a:spcPct val="0"/>
        </a:spcBef>
        <a:spcAft>
          <a:spcPct val="0"/>
        </a:spcAft>
        <a:defRPr>
          <a:solidFill>
            <a:schemeClr val="bg1"/>
          </a:solidFill>
          <a:latin typeface="Georgia" pitchFamily="18" charset="0"/>
          <a:ea typeface="ＭＳ Ｐゴシック" charset="0"/>
          <a:cs typeface="ＭＳ Ｐゴシック" charset="0"/>
        </a:defRPr>
      </a:lvl5pPr>
      <a:lvl6pPr marL="457200" algn="l" rtl="0" fontAlgn="base">
        <a:spcBef>
          <a:spcPct val="0"/>
        </a:spcBef>
        <a:spcAft>
          <a:spcPct val="0"/>
        </a:spcAft>
        <a:defRPr sz="2800">
          <a:solidFill>
            <a:srgbClr val="F58025"/>
          </a:solidFill>
          <a:latin typeface="Georgia" pitchFamily="18" charset="0"/>
        </a:defRPr>
      </a:lvl6pPr>
      <a:lvl7pPr marL="914400" algn="l" rtl="0" fontAlgn="base">
        <a:spcBef>
          <a:spcPct val="0"/>
        </a:spcBef>
        <a:spcAft>
          <a:spcPct val="0"/>
        </a:spcAft>
        <a:defRPr sz="2800">
          <a:solidFill>
            <a:srgbClr val="F58025"/>
          </a:solidFill>
          <a:latin typeface="Georgia" pitchFamily="18" charset="0"/>
        </a:defRPr>
      </a:lvl7pPr>
      <a:lvl8pPr marL="1371600" algn="l" rtl="0" fontAlgn="base">
        <a:spcBef>
          <a:spcPct val="0"/>
        </a:spcBef>
        <a:spcAft>
          <a:spcPct val="0"/>
        </a:spcAft>
        <a:defRPr sz="2800">
          <a:solidFill>
            <a:srgbClr val="F58025"/>
          </a:solidFill>
          <a:latin typeface="Georgia" pitchFamily="18" charset="0"/>
        </a:defRPr>
      </a:lvl8pPr>
      <a:lvl9pPr marL="1828800" algn="l" rtl="0" fontAlgn="base">
        <a:spcBef>
          <a:spcPct val="0"/>
        </a:spcBef>
        <a:spcAft>
          <a:spcPct val="0"/>
        </a:spcAft>
        <a:defRPr sz="2800">
          <a:solidFill>
            <a:srgbClr val="F58025"/>
          </a:solidFill>
          <a:latin typeface="Georgia" pitchFamily="18" charset="0"/>
        </a:defRPr>
      </a:lvl9pPr>
    </p:titleStyle>
    <p:bodyStyle>
      <a:lvl1pPr marL="342900" indent="-342900" algn="l" rtl="0" eaLnBrk="0" fontAlgn="base" hangingPunct="0">
        <a:spcBef>
          <a:spcPct val="20000"/>
        </a:spcBef>
        <a:spcAft>
          <a:spcPct val="0"/>
        </a:spcAft>
        <a:buClr>
          <a:srgbClr val="F58025"/>
        </a:buClr>
        <a:buChar char="•"/>
        <a:defRPr sz="2400">
          <a:solidFill>
            <a:srgbClr val="565656"/>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F58025"/>
        </a:buClr>
        <a:buChar char="–"/>
        <a:defRPr sz="2400">
          <a:solidFill>
            <a:srgbClr val="565656"/>
          </a:solidFill>
          <a:latin typeface="+mn-lt"/>
          <a:ea typeface="ＭＳ Ｐゴシック" charset="0"/>
        </a:defRPr>
      </a:lvl2pPr>
      <a:lvl3pPr marL="1143000" indent="-228600" algn="l" rtl="0" eaLnBrk="0" fontAlgn="base" hangingPunct="0">
        <a:spcBef>
          <a:spcPct val="20000"/>
        </a:spcBef>
        <a:spcAft>
          <a:spcPct val="0"/>
        </a:spcAft>
        <a:buClr>
          <a:srgbClr val="F58025"/>
        </a:buClr>
        <a:buChar char="•"/>
        <a:defRPr sz="2400">
          <a:solidFill>
            <a:srgbClr val="565656"/>
          </a:solidFill>
          <a:latin typeface="+mn-lt"/>
          <a:ea typeface="ＭＳ Ｐゴシック" charset="0"/>
        </a:defRPr>
      </a:lvl3pPr>
      <a:lvl4pPr marL="1600200" indent="-228600" algn="l" rtl="0" eaLnBrk="0" fontAlgn="base" hangingPunct="0">
        <a:spcBef>
          <a:spcPct val="20000"/>
        </a:spcBef>
        <a:spcAft>
          <a:spcPct val="0"/>
        </a:spcAft>
        <a:buClr>
          <a:srgbClr val="F58025"/>
        </a:buClr>
        <a:buChar char="–"/>
        <a:defRPr sz="2400">
          <a:solidFill>
            <a:srgbClr val="565656"/>
          </a:solidFill>
          <a:latin typeface="+mn-lt"/>
          <a:ea typeface="ＭＳ Ｐゴシック" charset="0"/>
        </a:defRPr>
      </a:lvl4pPr>
      <a:lvl5pPr marL="2057400" indent="-228600" algn="l" rtl="0" eaLnBrk="0" fontAlgn="base" hangingPunct="0">
        <a:spcBef>
          <a:spcPct val="20000"/>
        </a:spcBef>
        <a:spcAft>
          <a:spcPct val="0"/>
        </a:spcAft>
        <a:buClr>
          <a:srgbClr val="F58025"/>
        </a:buClr>
        <a:buChar char="»"/>
        <a:defRPr sz="2400">
          <a:solidFill>
            <a:srgbClr val="565656"/>
          </a:solidFill>
          <a:latin typeface="+mn-lt"/>
          <a:ea typeface="ＭＳ Ｐゴシック" charset="0"/>
        </a:defRPr>
      </a:lvl5pPr>
      <a:lvl6pPr marL="2514600" indent="-228600" algn="l" rtl="0" fontAlgn="base">
        <a:spcBef>
          <a:spcPct val="20000"/>
        </a:spcBef>
        <a:spcAft>
          <a:spcPct val="0"/>
        </a:spcAft>
        <a:buClr>
          <a:srgbClr val="F58025"/>
        </a:buClr>
        <a:buChar char="»"/>
        <a:defRPr sz="2400">
          <a:solidFill>
            <a:srgbClr val="565656"/>
          </a:solidFill>
          <a:latin typeface="+mn-lt"/>
        </a:defRPr>
      </a:lvl6pPr>
      <a:lvl7pPr marL="2971800" indent="-228600" algn="l" rtl="0" fontAlgn="base">
        <a:spcBef>
          <a:spcPct val="20000"/>
        </a:spcBef>
        <a:spcAft>
          <a:spcPct val="0"/>
        </a:spcAft>
        <a:buClr>
          <a:srgbClr val="F58025"/>
        </a:buClr>
        <a:buChar char="»"/>
        <a:defRPr sz="2400">
          <a:solidFill>
            <a:srgbClr val="565656"/>
          </a:solidFill>
          <a:latin typeface="+mn-lt"/>
        </a:defRPr>
      </a:lvl7pPr>
      <a:lvl8pPr marL="3429000" indent="-228600" algn="l" rtl="0" fontAlgn="base">
        <a:spcBef>
          <a:spcPct val="20000"/>
        </a:spcBef>
        <a:spcAft>
          <a:spcPct val="0"/>
        </a:spcAft>
        <a:buClr>
          <a:srgbClr val="F58025"/>
        </a:buClr>
        <a:buChar char="»"/>
        <a:defRPr sz="2400">
          <a:solidFill>
            <a:srgbClr val="565656"/>
          </a:solidFill>
          <a:latin typeface="+mn-lt"/>
        </a:defRPr>
      </a:lvl8pPr>
      <a:lvl9pPr marL="3886200" indent="-228600" algn="l" rtl="0" fontAlgn="base">
        <a:spcBef>
          <a:spcPct val="20000"/>
        </a:spcBef>
        <a:spcAft>
          <a:spcPct val="0"/>
        </a:spcAft>
        <a:buClr>
          <a:srgbClr val="F58025"/>
        </a:buClr>
        <a:buChar char="»"/>
        <a:defRPr sz="2400">
          <a:solidFill>
            <a:srgbClr val="56565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4.emf"/><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50" y="1614934"/>
            <a:ext cx="8743950" cy="954107"/>
          </a:xfrm>
          <a:prstGeom prst="rect">
            <a:avLst/>
          </a:prstGeom>
        </p:spPr>
        <p:txBody>
          <a:bodyPr wrap="square">
            <a:spAutoFit/>
          </a:bodyPr>
          <a:lstStyle/>
          <a:p>
            <a:r>
              <a:rPr lang="en-AU" altLang="en-US" dirty="0">
                <a:solidFill>
                  <a:srgbClr val="F58025"/>
                </a:solidFill>
              </a:rPr>
              <a:t>Defence Infrastructure Delivery</a:t>
            </a:r>
            <a:br>
              <a:rPr lang="en-AU" altLang="en-US" dirty="0">
                <a:solidFill>
                  <a:srgbClr val="F58025"/>
                </a:solidFill>
              </a:rPr>
            </a:br>
            <a:r>
              <a:rPr lang="en-AU" altLang="en-US" dirty="0">
                <a:solidFill>
                  <a:srgbClr val="F58025"/>
                </a:solidFill>
              </a:rPr>
              <a:t>Northern Territory</a:t>
            </a:r>
            <a:endParaRPr lang="en-AU" dirty="0"/>
          </a:p>
        </p:txBody>
      </p:sp>
    </p:spTree>
    <p:extLst>
      <p:ext uri="{BB962C8B-B14F-4D97-AF65-F5344CB8AC3E}">
        <p14:creationId xmlns:p14="http://schemas.microsoft.com/office/powerpoint/2010/main" val="2769867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511636"/>
            <a:chOff x="0" y="0"/>
            <a:chExt cx="9144000" cy="6511636"/>
          </a:xfrm>
        </p:grpSpPr>
        <p:pic>
          <p:nvPicPr>
            <p:cNvPr id="6" name="Picture 5" descr="Significant Defence facilities in the north. Learmonth, Curtin, Darwin and Townsville defence facilties have air-to-air air weapons range. Halifax Bay, Delamere and Learmonth facilities have air weapons range. Offshore Training Area are at the North Western Australian Exercise Area (NWAXA) and the Northern Australian Exercise Area (NAXA)." title="Significant Defence facilite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511636"/>
            </a:xfrm>
            <a:prstGeom prst="rect">
              <a:avLst/>
            </a:prstGeom>
            <a:noFill/>
            <a:ln>
              <a:noFill/>
            </a:ln>
          </p:spPr>
        </p:pic>
        <p:sp>
          <p:nvSpPr>
            <p:cNvPr id="10" name="Oval 9"/>
            <p:cNvSpPr/>
            <p:nvPr/>
          </p:nvSpPr>
          <p:spPr bwMode="auto">
            <a:xfrm>
              <a:off x="4054169" y="2333563"/>
              <a:ext cx="1802376" cy="716437"/>
            </a:xfrm>
            <a:prstGeom prst="ellipse">
              <a:avLst/>
            </a:prstGeom>
            <a:noFill/>
            <a:ln w="28575" cap="flat" cmpd="sng" algn="ctr">
              <a:solidFill>
                <a:srgbClr val="FF3300"/>
              </a:solidFill>
              <a:prstDash val="solid"/>
              <a:round/>
              <a:headEnd type="none" w="med" len="med"/>
              <a:tailEnd type="none" w="med" len="med"/>
            </a:ln>
            <a:effectLst/>
          </p:spPr>
          <p:txBody>
            <a:bodyPr vert="horz" wrap="square" lIns="0" tIns="0" rIns="0" bIns="0" numCol="1" rtlCol="0" anchor="b"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800" b="0" i="0" u="none" strike="noStrike" cap="none" normalizeH="0" baseline="0" smtClean="0">
                <a:ln>
                  <a:noFill/>
                </a:ln>
                <a:solidFill>
                  <a:srgbClr val="F58025"/>
                </a:solidFill>
                <a:effectLst/>
                <a:latin typeface="Georgia" pitchFamily="18" charset="0"/>
              </a:endParaRPr>
            </a:p>
          </p:txBody>
        </p:sp>
        <p:sp>
          <p:nvSpPr>
            <p:cNvPr id="4" name="TextBox 3"/>
            <p:cNvSpPr txBox="1"/>
            <p:nvPr/>
          </p:nvSpPr>
          <p:spPr>
            <a:xfrm>
              <a:off x="3152981" y="4440024"/>
              <a:ext cx="3820474" cy="1216057"/>
            </a:xfrm>
            <a:prstGeom prst="rect">
              <a:avLst/>
            </a:prstGeom>
            <a:solidFill>
              <a:schemeClr val="bg1">
                <a:alpha val="40000"/>
              </a:schemeClr>
            </a:solidFill>
            <a:ln w="28575">
              <a:solidFill>
                <a:srgbClr val="FF3300"/>
              </a:solidFill>
            </a:ln>
          </p:spPr>
          <p:txBody>
            <a:bodyPr wrap="square" rtlCol="0" anchor="t" anchorCtr="0">
              <a:noAutofit/>
            </a:bodyPr>
            <a:lstStyle/>
            <a:p>
              <a:r>
                <a:rPr lang="en-AU" sz="1800" dirty="0">
                  <a:solidFill>
                    <a:schemeClr val="tx2"/>
                  </a:solidFill>
                </a:rPr>
                <a:t>RAAF Base Tindal</a:t>
              </a:r>
            </a:p>
            <a:p>
              <a:pPr marL="285750" indent="-285750" algn="l">
                <a:buFont typeface="Arial" panose="020B0604020202020204" pitchFamily="34" charset="0"/>
                <a:buChar char="•"/>
              </a:pPr>
              <a:r>
                <a:rPr lang="en-AU" sz="1400" dirty="0" smtClean="0">
                  <a:solidFill>
                    <a:schemeClr val="tx2"/>
                  </a:solidFill>
                </a:rPr>
                <a:t>$1.1bn Redevelopment/Airfield </a:t>
              </a:r>
              <a:r>
                <a:rPr lang="en-AU" sz="1400" dirty="0" err="1" smtClean="0">
                  <a:solidFill>
                    <a:schemeClr val="tx2"/>
                  </a:solidFill>
                </a:rPr>
                <a:t>Wks</a:t>
              </a:r>
              <a:endParaRPr lang="en-AU" sz="1400" dirty="0">
                <a:solidFill>
                  <a:schemeClr val="tx2"/>
                </a:solidFill>
              </a:endParaRPr>
            </a:p>
            <a:p>
              <a:pPr marL="285750" indent="-285750" algn="l">
                <a:buFont typeface="Arial" panose="020B0604020202020204" pitchFamily="34" charset="0"/>
                <a:buChar char="•"/>
              </a:pPr>
              <a:r>
                <a:rPr lang="en-AU" sz="1400" dirty="0">
                  <a:solidFill>
                    <a:schemeClr val="tx2"/>
                  </a:solidFill>
                </a:rPr>
                <a:t>Status: C</a:t>
              </a:r>
              <a:r>
                <a:rPr lang="en-AU" sz="1400" dirty="0" smtClean="0">
                  <a:solidFill>
                    <a:schemeClr val="tx2"/>
                  </a:solidFill>
                </a:rPr>
                <a:t>onstruction</a:t>
              </a:r>
              <a:endParaRPr lang="en-AU" sz="1400" dirty="0">
                <a:solidFill>
                  <a:schemeClr val="tx2"/>
                </a:solidFill>
              </a:endParaRPr>
            </a:p>
            <a:p>
              <a:pPr marL="285750" indent="-285750" algn="l">
                <a:buFont typeface="Arial" panose="020B0604020202020204" pitchFamily="34" charset="0"/>
                <a:buChar char="•"/>
              </a:pPr>
              <a:r>
                <a:rPr lang="en-AU" sz="1400" dirty="0">
                  <a:solidFill>
                    <a:schemeClr val="tx2"/>
                  </a:solidFill>
                </a:rPr>
                <a:t>Construction: </a:t>
              </a:r>
              <a:r>
                <a:rPr lang="en-AU" sz="1400" dirty="0" smtClean="0">
                  <a:solidFill>
                    <a:schemeClr val="tx2"/>
                  </a:solidFill>
                </a:rPr>
                <a:t>Sep 2020 – </a:t>
              </a:r>
              <a:r>
                <a:rPr lang="en-AU" sz="1400" dirty="0">
                  <a:solidFill>
                    <a:schemeClr val="tx2"/>
                  </a:solidFill>
                </a:rPr>
                <a:t>end 2027</a:t>
              </a:r>
            </a:p>
            <a:p>
              <a:pPr marL="285750" indent="-285750" algn="l">
                <a:buFont typeface="Arial" panose="020B0604020202020204" pitchFamily="34" charset="0"/>
                <a:buChar char="•"/>
              </a:pPr>
              <a:r>
                <a:rPr lang="en-AU" sz="1400" dirty="0">
                  <a:solidFill>
                    <a:schemeClr val="tx2"/>
                  </a:solidFill>
                </a:rPr>
                <a:t>Contractor: </a:t>
              </a:r>
              <a:r>
                <a:rPr lang="en-AU" sz="1400" dirty="0" smtClean="0">
                  <a:solidFill>
                    <a:schemeClr val="tx2"/>
                  </a:solidFill>
                </a:rPr>
                <a:t>Lendlease (MC)</a:t>
              </a:r>
              <a:endParaRPr lang="en-AU" sz="1400" dirty="0">
                <a:solidFill>
                  <a:schemeClr val="tx2"/>
                </a:solidFill>
              </a:endParaRPr>
            </a:p>
          </p:txBody>
        </p:sp>
        <p:cxnSp>
          <p:nvCxnSpPr>
            <p:cNvPr id="18" name="Straight Connector 17"/>
            <p:cNvCxnSpPr>
              <a:stCxn id="10" idx="4"/>
              <a:endCxn id="4" idx="0"/>
            </p:cNvCxnSpPr>
            <p:nvPr/>
          </p:nvCxnSpPr>
          <p:spPr bwMode="auto">
            <a:xfrm>
              <a:off x="4955357" y="3050000"/>
              <a:ext cx="107861" cy="1390024"/>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9" name="Rectangle 2"/>
          <p:cNvSpPr txBox="1">
            <a:spLocks noChangeArrowheads="1"/>
          </p:cNvSpPr>
          <p:nvPr/>
        </p:nvSpPr>
        <p:spPr bwMode="auto">
          <a:xfrm>
            <a:off x="1690255" y="155249"/>
            <a:ext cx="7296727" cy="42819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r" rtl="0" eaLnBrk="0" fontAlgn="base" hangingPunct="0">
              <a:spcBef>
                <a:spcPct val="0"/>
              </a:spcBef>
              <a:spcAft>
                <a:spcPct val="0"/>
              </a:spcAft>
              <a:defRPr>
                <a:solidFill>
                  <a:schemeClr val="bg1"/>
                </a:solidFill>
                <a:latin typeface="+mj-lt"/>
                <a:ea typeface="ＭＳ Ｐゴシック" charset="0"/>
                <a:cs typeface="ＭＳ Ｐゴシック" charset="0"/>
              </a:defRPr>
            </a:lvl1pPr>
            <a:lvl2pPr algn="r" rtl="0" eaLnBrk="0" fontAlgn="base" hangingPunct="0">
              <a:spcBef>
                <a:spcPct val="0"/>
              </a:spcBef>
              <a:spcAft>
                <a:spcPct val="0"/>
              </a:spcAft>
              <a:defRPr>
                <a:solidFill>
                  <a:schemeClr val="bg1"/>
                </a:solidFill>
                <a:latin typeface="Georgia" pitchFamily="18" charset="0"/>
                <a:ea typeface="ＭＳ Ｐゴシック" charset="0"/>
                <a:cs typeface="ＭＳ Ｐゴシック" charset="0"/>
              </a:defRPr>
            </a:lvl2pPr>
            <a:lvl3pPr algn="r" rtl="0" eaLnBrk="0" fontAlgn="base" hangingPunct="0">
              <a:spcBef>
                <a:spcPct val="0"/>
              </a:spcBef>
              <a:spcAft>
                <a:spcPct val="0"/>
              </a:spcAft>
              <a:defRPr>
                <a:solidFill>
                  <a:schemeClr val="bg1"/>
                </a:solidFill>
                <a:latin typeface="Georgia" pitchFamily="18" charset="0"/>
                <a:ea typeface="ＭＳ Ｐゴシック" charset="0"/>
                <a:cs typeface="ＭＳ Ｐゴシック" charset="0"/>
              </a:defRPr>
            </a:lvl3pPr>
            <a:lvl4pPr algn="r" rtl="0" eaLnBrk="0" fontAlgn="base" hangingPunct="0">
              <a:spcBef>
                <a:spcPct val="0"/>
              </a:spcBef>
              <a:spcAft>
                <a:spcPct val="0"/>
              </a:spcAft>
              <a:defRPr>
                <a:solidFill>
                  <a:schemeClr val="bg1"/>
                </a:solidFill>
                <a:latin typeface="Georgia" pitchFamily="18" charset="0"/>
                <a:ea typeface="ＭＳ Ｐゴシック" charset="0"/>
                <a:cs typeface="ＭＳ Ｐゴシック" charset="0"/>
              </a:defRPr>
            </a:lvl4pPr>
            <a:lvl5pPr algn="r" rtl="0" eaLnBrk="0" fontAlgn="base" hangingPunct="0">
              <a:spcBef>
                <a:spcPct val="0"/>
              </a:spcBef>
              <a:spcAft>
                <a:spcPct val="0"/>
              </a:spcAft>
              <a:defRPr>
                <a:solidFill>
                  <a:schemeClr val="bg1"/>
                </a:solidFill>
                <a:latin typeface="Georgia" pitchFamily="18" charset="0"/>
                <a:ea typeface="ＭＳ Ｐゴシック" charset="0"/>
                <a:cs typeface="ＭＳ Ｐゴシック" charset="0"/>
              </a:defRPr>
            </a:lvl5pPr>
            <a:lvl6pPr marL="457200" algn="l" rtl="0" fontAlgn="base">
              <a:spcBef>
                <a:spcPct val="0"/>
              </a:spcBef>
              <a:spcAft>
                <a:spcPct val="0"/>
              </a:spcAft>
              <a:defRPr sz="2800">
                <a:solidFill>
                  <a:srgbClr val="F58025"/>
                </a:solidFill>
                <a:latin typeface="Georgia" pitchFamily="18" charset="0"/>
              </a:defRPr>
            </a:lvl6pPr>
            <a:lvl7pPr marL="914400" algn="l" rtl="0" fontAlgn="base">
              <a:spcBef>
                <a:spcPct val="0"/>
              </a:spcBef>
              <a:spcAft>
                <a:spcPct val="0"/>
              </a:spcAft>
              <a:defRPr sz="2800">
                <a:solidFill>
                  <a:srgbClr val="F58025"/>
                </a:solidFill>
                <a:latin typeface="Georgia" pitchFamily="18" charset="0"/>
              </a:defRPr>
            </a:lvl7pPr>
            <a:lvl8pPr marL="1371600" algn="l" rtl="0" fontAlgn="base">
              <a:spcBef>
                <a:spcPct val="0"/>
              </a:spcBef>
              <a:spcAft>
                <a:spcPct val="0"/>
              </a:spcAft>
              <a:defRPr sz="2800">
                <a:solidFill>
                  <a:srgbClr val="F58025"/>
                </a:solidFill>
                <a:latin typeface="Georgia" pitchFamily="18" charset="0"/>
              </a:defRPr>
            </a:lvl8pPr>
            <a:lvl9pPr marL="1828800" algn="l" rtl="0" fontAlgn="base">
              <a:spcBef>
                <a:spcPct val="0"/>
              </a:spcBef>
              <a:spcAft>
                <a:spcPct val="0"/>
              </a:spcAft>
              <a:defRPr sz="2800">
                <a:solidFill>
                  <a:srgbClr val="F58025"/>
                </a:solidFill>
                <a:latin typeface="Georgia" pitchFamily="18" charset="0"/>
              </a:defRPr>
            </a:lvl9pPr>
          </a:lstStyle>
          <a:p>
            <a:pPr algn="ctr" defTabSz="914400"/>
            <a:r>
              <a:rPr lang="en-AU" altLang="en-US" sz="2400" b="1" kern="1200" smtClean="0">
                <a:solidFill>
                  <a:srgbClr val="F58025"/>
                </a:solidFill>
                <a:latin typeface="Georgia" pitchFamily="18" charset="0"/>
                <a:ea typeface="ＭＳ Ｐゴシック" pitchFamily="34" charset="-128"/>
                <a:cs typeface="+mn-cs"/>
              </a:rPr>
              <a:t>Defence Infrastructure in Northern Territory</a:t>
            </a:r>
            <a:endParaRPr lang="en-AU" altLang="en-US" sz="2400" b="1" kern="1200" dirty="0">
              <a:solidFill>
                <a:srgbClr val="F58025"/>
              </a:solidFill>
              <a:latin typeface="Georgia" pitchFamily="18" charset="0"/>
              <a:ea typeface="ＭＳ Ｐゴシック" pitchFamily="34" charset="-128"/>
              <a:cs typeface="+mn-cs"/>
            </a:endParaRPr>
          </a:p>
        </p:txBody>
      </p:sp>
    </p:spTree>
    <p:extLst>
      <p:ext uri="{BB962C8B-B14F-4D97-AF65-F5344CB8AC3E}">
        <p14:creationId xmlns:p14="http://schemas.microsoft.com/office/powerpoint/2010/main" val="471819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511636"/>
            <a:chOff x="0" y="0"/>
            <a:chExt cx="9144000" cy="6511636"/>
          </a:xfrm>
        </p:grpSpPr>
        <p:pic>
          <p:nvPicPr>
            <p:cNvPr id="6" name="Picture 5" descr="Significant Defence facilities in the north. Learmonth, Curtin, Darwin and Townsville defence facilties have air-to-air air weapons range. Halifax Bay, Delamere and Learmonth facilities have air weapons range. Offshore Training Area are at the North Western Australian Exercise Area (NWAXA) and the Northern Australian Exercise Area (NAXA)." title="Significant Defence facilite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511636"/>
            </a:xfrm>
            <a:prstGeom prst="rect">
              <a:avLst/>
            </a:prstGeom>
            <a:noFill/>
            <a:ln>
              <a:noFill/>
            </a:ln>
          </p:spPr>
        </p:pic>
        <p:sp>
          <p:nvSpPr>
            <p:cNvPr id="10" name="Oval 9"/>
            <p:cNvSpPr/>
            <p:nvPr/>
          </p:nvSpPr>
          <p:spPr bwMode="auto">
            <a:xfrm>
              <a:off x="4054169" y="2333563"/>
              <a:ext cx="1802376" cy="716437"/>
            </a:xfrm>
            <a:prstGeom prst="ellipse">
              <a:avLst/>
            </a:prstGeom>
            <a:noFill/>
            <a:ln w="28575" cap="flat" cmpd="sng" algn="ctr">
              <a:solidFill>
                <a:srgbClr val="FF3300"/>
              </a:solidFill>
              <a:prstDash val="solid"/>
              <a:round/>
              <a:headEnd type="none" w="med" len="med"/>
              <a:tailEnd type="none" w="med" len="med"/>
            </a:ln>
            <a:effectLst/>
          </p:spPr>
          <p:txBody>
            <a:bodyPr vert="horz" wrap="square" lIns="0" tIns="0" rIns="0" bIns="0" numCol="1" rtlCol="0" anchor="b"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800" b="0" i="0" u="none" strike="noStrike" cap="none" normalizeH="0" baseline="0" smtClean="0">
                <a:ln>
                  <a:noFill/>
                </a:ln>
                <a:solidFill>
                  <a:srgbClr val="F58025"/>
                </a:solidFill>
                <a:effectLst/>
                <a:latin typeface="Georgia" pitchFamily="18" charset="0"/>
              </a:endParaRPr>
            </a:p>
          </p:txBody>
        </p:sp>
        <p:sp>
          <p:nvSpPr>
            <p:cNvPr id="4" name="TextBox 3"/>
            <p:cNvSpPr txBox="1"/>
            <p:nvPr/>
          </p:nvSpPr>
          <p:spPr>
            <a:xfrm>
              <a:off x="3152981" y="4440024"/>
              <a:ext cx="3820474" cy="1216057"/>
            </a:xfrm>
            <a:prstGeom prst="rect">
              <a:avLst/>
            </a:prstGeom>
            <a:solidFill>
              <a:schemeClr val="bg1">
                <a:alpha val="40000"/>
              </a:schemeClr>
            </a:solidFill>
            <a:ln w="28575">
              <a:solidFill>
                <a:srgbClr val="FF3300"/>
              </a:solidFill>
            </a:ln>
          </p:spPr>
          <p:txBody>
            <a:bodyPr wrap="square" rtlCol="0" anchor="t" anchorCtr="0">
              <a:noAutofit/>
            </a:bodyPr>
            <a:lstStyle/>
            <a:p>
              <a:r>
                <a:rPr lang="en-AU" sz="1800" dirty="0">
                  <a:solidFill>
                    <a:schemeClr val="tx2"/>
                  </a:solidFill>
                </a:rPr>
                <a:t>RAAF Base Tindal</a:t>
              </a:r>
            </a:p>
            <a:p>
              <a:pPr marL="285750" indent="-285750" algn="l">
                <a:buFont typeface="Arial" panose="020B0604020202020204" pitchFamily="34" charset="0"/>
                <a:buChar char="•"/>
              </a:pPr>
              <a:r>
                <a:rPr lang="en-AU" sz="1400" dirty="0" smtClean="0">
                  <a:solidFill>
                    <a:schemeClr val="tx2"/>
                  </a:solidFill>
                </a:rPr>
                <a:t>$147m AIR7000 Ph1B (MQ-4C FOB)</a:t>
              </a:r>
              <a:endParaRPr lang="en-AU" sz="1400" dirty="0">
                <a:solidFill>
                  <a:schemeClr val="tx2"/>
                </a:solidFill>
              </a:endParaRPr>
            </a:p>
            <a:p>
              <a:pPr marL="285750" indent="-285750" algn="l">
                <a:buFont typeface="Arial" panose="020B0604020202020204" pitchFamily="34" charset="0"/>
                <a:buChar char="•"/>
              </a:pPr>
              <a:r>
                <a:rPr lang="en-AU" sz="1400" dirty="0" smtClean="0">
                  <a:solidFill>
                    <a:schemeClr val="tx2"/>
                  </a:solidFill>
                </a:rPr>
                <a:t>Status: Design / Approvals</a:t>
              </a:r>
            </a:p>
            <a:p>
              <a:pPr marL="285750" indent="-285750" algn="l">
                <a:buFont typeface="Arial" panose="020B0604020202020204" pitchFamily="34" charset="0"/>
                <a:buChar char="•"/>
              </a:pPr>
              <a:r>
                <a:rPr lang="en-AU" sz="1400" dirty="0" smtClean="0">
                  <a:solidFill>
                    <a:schemeClr val="tx2"/>
                  </a:solidFill>
                </a:rPr>
                <a:t>Construction</a:t>
              </a:r>
              <a:r>
                <a:rPr lang="en-AU" sz="1400" dirty="0">
                  <a:solidFill>
                    <a:schemeClr val="tx2"/>
                  </a:solidFill>
                </a:rPr>
                <a:t>: </a:t>
              </a:r>
              <a:r>
                <a:rPr lang="en-AU" sz="1400" dirty="0" smtClean="0">
                  <a:solidFill>
                    <a:schemeClr val="tx2"/>
                  </a:solidFill>
                </a:rPr>
                <a:t>Q4 2022 – end 2025</a:t>
              </a:r>
            </a:p>
            <a:p>
              <a:pPr marL="285750" indent="-285750" algn="l">
                <a:buFont typeface="Arial" panose="020B0604020202020204" pitchFamily="34" charset="0"/>
                <a:buChar char="•"/>
              </a:pPr>
              <a:r>
                <a:rPr lang="en-AU" sz="1400" dirty="0" smtClean="0">
                  <a:solidFill>
                    <a:schemeClr val="tx2"/>
                  </a:solidFill>
                </a:rPr>
                <a:t>Contractor: TBC (HC)</a:t>
              </a:r>
              <a:endParaRPr lang="en-AU" sz="1400" dirty="0">
                <a:solidFill>
                  <a:schemeClr val="tx2"/>
                </a:solidFill>
              </a:endParaRPr>
            </a:p>
          </p:txBody>
        </p:sp>
        <p:cxnSp>
          <p:nvCxnSpPr>
            <p:cNvPr id="18" name="Straight Connector 17"/>
            <p:cNvCxnSpPr>
              <a:stCxn id="10" idx="4"/>
              <a:endCxn id="4" idx="0"/>
            </p:cNvCxnSpPr>
            <p:nvPr/>
          </p:nvCxnSpPr>
          <p:spPr bwMode="auto">
            <a:xfrm>
              <a:off x="4955357" y="3050000"/>
              <a:ext cx="107861" cy="1390024"/>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9" name="Rectangle 2"/>
          <p:cNvSpPr txBox="1">
            <a:spLocks noChangeArrowheads="1"/>
          </p:cNvSpPr>
          <p:nvPr/>
        </p:nvSpPr>
        <p:spPr bwMode="auto">
          <a:xfrm>
            <a:off x="1690255" y="155249"/>
            <a:ext cx="7296727" cy="42819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r" rtl="0" eaLnBrk="0" fontAlgn="base" hangingPunct="0">
              <a:spcBef>
                <a:spcPct val="0"/>
              </a:spcBef>
              <a:spcAft>
                <a:spcPct val="0"/>
              </a:spcAft>
              <a:defRPr>
                <a:solidFill>
                  <a:schemeClr val="bg1"/>
                </a:solidFill>
                <a:latin typeface="+mj-lt"/>
                <a:ea typeface="ＭＳ Ｐゴシック" charset="0"/>
                <a:cs typeface="ＭＳ Ｐゴシック" charset="0"/>
              </a:defRPr>
            </a:lvl1pPr>
            <a:lvl2pPr algn="r" rtl="0" eaLnBrk="0" fontAlgn="base" hangingPunct="0">
              <a:spcBef>
                <a:spcPct val="0"/>
              </a:spcBef>
              <a:spcAft>
                <a:spcPct val="0"/>
              </a:spcAft>
              <a:defRPr>
                <a:solidFill>
                  <a:schemeClr val="bg1"/>
                </a:solidFill>
                <a:latin typeface="Georgia" pitchFamily="18" charset="0"/>
                <a:ea typeface="ＭＳ Ｐゴシック" charset="0"/>
                <a:cs typeface="ＭＳ Ｐゴシック" charset="0"/>
              </a:defRPr>
            </a:lvl2pPr>
            <a:lvl3pPr algn="r" rtl="0" eaLnBrk="0" fontAlgn="base" hangingPunct="0">
              <a:spcBef>
                <a:spcPct val="0"/>
              </a:spcBef>
              <a:spcAft>
                <a:spcPct val="0"/>
              </a:spcAft>
              <a:defRPr>
                <a:solidFill>
                  <a:schemeClr val="bg1"/>
                </a:solidFill>
                <a:latin typeface="Georgia" pitchFamily="18" charset="0"/>
                <a:ea typeface="ＭＳ Ｐゴシック" charset="0"/>
                <a:cs typeface="ＭＳ Ｐゴシック" charset="0"/>
              </a:defRPr>
            </a:lvl3pPr>
            <a:lvl4pPr algn="r" rtl="0" eaLnBrk="0" fontAlgn="base" hangingPunct="0">
              <a:spcBef>
                <a:spcPct val="0"/>
              </a:spcBef>
              <a:spcAft>
                <a:spcPct val="0"/>
              </a:spcAft>
              <a:defRPr>
                <a:solidFill>
                  <a:schemeClr val="bg1"/>
                </a:solidFill>
                <a:latin typeface="Georgia" pitchFamily="18" charset="0"/>
                <a:ea typeface="ＭＳ Ｐゴシック" charset="0"/>
                <a:cs typeface="ＭＳ Ｐゴシック" charset="0"/>
              </a:defRPr>
            </a:lvl4pPr>
            <a:lvl5pPr algn="r" rtl="0" eaLnBrk="0" fontAlgn="base" hangingPunct="0">
              <a:spcBef>
                <a:spcPct val="0"/>
              </a:spcBef>
              <a:spcAft>
                <a:spcPct val="0"/>
              </a:spcAft>
              <a:defRPr>
                <a:solidFill>
                  <a:schemeClr val="bg1"/>
                </a:solidFill>
                <a:latin typeface="Georgia" pitchFamily="18" charset="0"/>
                <a:ea typeface="ＭＳ Ｐゴシック" charset="0"/>
                <a:cs typeface="ＭＳ Ｐゴシック" charset="0"/>
              </a:defRPr>
            </a:lvl5pPr>
            <a:lvl6pPr marL="457200" algn="l" rtl="0" fontAlgn="base">
              <a:spcBef>
                <a:spcPct val="0"/>
              </a:spcBef>
              <a:spcAft>
                <a:spcPct val="0"/>
              </a:spcAft>
              <a:defRPr sz="2800">
                <a:solidFill>
                  <a:srgbClr val="F58025"/>
                </a:solidFill>
                <a:latin typeface="Georgia" pitchFamily="18" charset="0"/>
              </a:defRPr>
            </a:lvl6pPr>
            <a:lvl7pPr marL="914400" algn="l" rtl="0" fontAlgn="base">
              <a:spcBef>
                <a:spcPct val="0"/>
              </a:spcBef>
              <a:spcAft>
                <a:spcPct val="0"/>
              </a:spcAft>
              <a:defRPr sz="2800">
                <a:solidFill>
                  <a:srgbClr val="F58025"/>
                </a:solidFill>
                <a:latin typeface="Georgia" pitchFamily="18" charset="0"/>
              </a:defRPr>
            </a:lvl7pPr>
            <a:lvl8pPr marL="1371600" algn="l" rtl="0" fontAlgn="base">
              <a:spcBef>
                <a:spcPct val="0"/>
              </a:spcBef>
              <a:spcAft>
                <a:spcPct val="0"/>
              </a:spcAft>
              <a:defRPr sz="2800">
                <a:solidFill>
                  <a:srgbClr val="F58025"/>
                </a:solidFill>
                <a:latin typeface="Georgia" pitchFamily="18" charset="0"/>
              </a:defRPr>
            </a:lvl8pPr>
            <a:lvl9pPr marL="1828800" algn="l" rtl="0" fontAlgn="base">
              <a:spcBef>
                <a:spcPct val="0"/>
              </a:spcBef>
              <a:spcAft>
                <a:spcPct val="0"/>
              </a:spcAft>
              <a:defRPr sz="2800">
                <a:solidFill>
                  <a:srgbClr val="F58025"/>
                </a:solidFill>
                <a:latin typeface="Georgia" pitchFamily="18" charset="0"/>
              </a:defRPr>
            </a:lvl9pPr>
          </a:lstStyle>
          <a:p>
            <a:pPr algn="ctr" defTabSz="914400"/>
            <a:r>
              <a:rPr lang="en-AU" altLang="en-US" sz="2400" b="1" kern="1200" smtClean="0">
                <a:solidFill>
                  <a:srgbClr val="F58025"/>
                </a:solidFill>
                <a:latin typeface="Georgia" pitchFamily="18" charset="0"/>
                <a:ea typeface="ＭＳ Ｐゴシック" pitchFamily="34" charset="-128"/>
                <a:cs typeface="+mn-cs"/>
              </a:rPr>
              <a:t>Defence Infrastructure in Northern Territory</a:t>
            </a:r>
            <a:endParaRPr lang="en-AU" altLang="en-US" sz="2400" b="1" kern="1200" dirty="0">
              <a:solidFill>
                <a:srgbClr val="F58025"/>
              </a:solidFill>
              <a:latin typeface="Georgia" pitchFamily="18" charset="0"/>
              <a:ea typeface="ＭＳ Ｐゴシック" pitchFamily="34" charset="-128"/>
              <a:cs typeface="+mn-cs"/>
            </a:endParaRPr>
          </a:p>
        </p:txBody>
      </p:sp>
    </p:spTree>
    <p:extLst>
      <p:ext uri="{BB962C8B-B14F-4D97-AF65-F5344CB8AC3E}">
        <p14:creationId xmlns:p14="http://schemas.microsoft.com/office/powerpoint/2010/main" val="1026085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ignificant Defence facilities in the north. Learmonth, Curtin, Darwin and Townsville defence facilties have air-to-air air weapons range. Halifax Bay, Delamere and Learmonth facilities have air weapons range. Offshore Training Area are at the North Western Australian Exercise Area (NWAXA) and the Northern Australian Exercise Area (NAXA)." title="Significant Defence facilite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511636"/>
          </a:xfrm>
          <a:prstGeom prst="rect">
            <a:avLst/>
          </a:prstGeom>
          <a:noFill/>
          <a:ln>
            <a:noFill/>
          </a:ln>
        </p:spPr>
      </p:pic>
      <p:cxnSp>
        <p:nvCxnSpPr>
          <p:cNvPr id="18" name="Straight Connector 17"/>
          <p:cNvCxnSpPr/>
          <p:nvPr/>
        </p:nvCxnSpPr>
        <p:spPr bwMode="auto">
          <a:xfrm>
            <a:off x="4366517" y="3061699"/>
            <a:ext cx="729028" cy="1378325"/>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3" name="Oval 22"/>
          <p:cNvSpPr/>
          <p:nvPr/>
        </p:nvSpPr>
        <p:spPr bwMode="auto">
          <a:xfrm>
            <a:off x="3851821" y="2084824"/>
            <a:ext cx="999615" cy="650020"/>
          </a:xfrm>
          <a:prstGeom prst="ellipse">
            <a:avLst/>
          </a:prstGeom>
          <a:noFill/>
          <a:ln w="28575" cap="flat" cmpd="sng" algn="ctr">
            <a:solidFill>
              <a:srgbClr val="FF3300"/>
            </a:solidFill>
            <a:prstDash val="solid"/>
            <a:round/>
            <a:headEnd type="none" w="med" len="med"/>
            <a:tailEnd type="none" w="med" len="med"/>
          </a:ln>
          <a:effectLst/>
        </p:spPr>
        <p:txBody>
          <a:bodyPr vert="horz" wrap="square" lIns="0" tIns="0" rIns="0" bIns="0" numCol="1" rtlCol="0" anchor="b"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800" b="0" i="0" u="none" strike="noStrike" cap="none" normalizeH="0" baseline="0" smtClean="0">
              <a:ln>
                <a:noFill/>
              </a:ln>
              <a:solidFill>
                <a:srgbClr val="F58025"/>
              </a:solidFill>
              <a:effectLst/>
              <a:latin typeface="Georgia" pitchFamily="18" charset="0"/>
            </a:endParaRPr>
          </a:p>
        </p:txBody>
      </p:sp>
      <p:sp>
        <p:nvSpPr>
          <p:cNvPr id="33" name="TextBox 32"/>
          <p:cNvSpPr txBox="1"/>
          <p:nvPr/>
        </p:nvSpPr>
        <p:spPr>
          <a:xfrm>
            <a:off x="3152981" y="4440024"/>
            <a:ext cx="3820474" cy="1216057"/>
          </a:xfrm>
          <a:prstGeom prst="rect">
            <a:avLst/>
          </a:prstGeom>
          <a:solidFill>
            <a:schemeClr val="bg1">
              <a:alpha val="40000"/>
            </a:schemeClr>
          </a:solidFill>
          <a:ln w="28575">
            <a:solidFill>
              <a:srgbClr val="FF3300"/>
            </a:solidFill>
          </a:ln>
        </p:spPr>
        <p:txBody>
          <a:bodyPr wrap="square" rtlCol="0" anchor="t" anchorCtr="0">
            <a:noAutofit/>
          </a:bodyPr>
          <a:lstStyle/>
          <a:p>
            <a:r>
              <a:rPr lang="en-AU" sz="1800" dirty="0" smtClean="0">
                <a:solidFill>
                  <a:schemeClr val="tx2"/>
                </a:solidFill>
              </a:rPr>
              <a:t>NT Training Areas &amp; Ranges</a:t>
            </a:r>
          </a:p>
          <a:p>
            <a:pPr marL="285750" indent="-285750" algn="l">
              <a:buFont typeface="Arial" panose="020B0604020202020204" pitchFamily="34" charset="0"/>
              <a:buChar char="•"/>
            </a:pPr>
            <a:r>
              <a:rPr lang="en-AU" sz="1400" dirty="0" smtClean="0">
                <a:solidFill>
                  <a:schemeClr val="tx2"/>
                </a:solidFill>
              </a:rPr>
              <a:t>$711m USFPI range upgrades</a:t>
            </a:r>
          </a:p>
          <a:p>
            <a:pPr marL="285750" indent="-285750" algn="l">
              <a:buFont typeface="Arial" panose="020B0604020202020204" pitchFamily="34" charset="0"/>
              <a:buChar char="•"/>
            </a:pPr>
            <a:r>
              <a:rPr lang="en-AU" sz="1400" dirty="0" smtClean="0">
                <a:solidFill>
                  <a:schemeClr val="tx2"/>
                </a:solidFill>
              </a:rPr>
              <a:t>Status: Construction</a:t>
            </a:r>
          </a:p>
          <a:p>
            <a:pPr marL="285750" indent="-285750" algn="l">
              <a:buFont typeface="Arial" panose="020B0604020202020204" pitchFamily="34" charset="0"/>
              <a:buChar char="•"/>
            </a:pPr>
            <a:r>
              <a:rPr lang="en-AU" sz="1400" dirty="0" smtClean="0">
                <a:solidFill>
                  <a:schemeClr val="tx2"/>
                </a:solidFill>
              </a:rPr>
              <a:t>Construction: Oct 2021 – mid 2026</a:t>
            </a:r>
          </a:p>
          <a:p>
            <a:pPr marL="285750" indent="-285750" algn="l">
              <a:buFont typeface="Arial" panose="020B0604020202020204" pitchFamily="34" charset="0"/>
              <a:buChar char="•"/>
            </a:pPr>
            <a:r>
              <a:rPr lang="en-AU" sz="1400" dirty="0" smtClean="0">
                <a:solidFill>
                  <a:schemeClr val="tx2"/>
                </a:solidFill>
              </a:rPr>
              <a:t>Contractor: </a:t>
            </a:r>
            <a:r>
              <a:rPr lang="en-AU" sz="1400" dirty="0" err="1" smtClean="0">
                <a:solidFill>
                  <a:schemeClr val="tx2"/>
                </a:solidFill>
              </a:rPr>
              <a:t>Sitzler</a:t>
            </a:r>
            <a:r>
              <a:rPr lang="en-AU" sz="1400" dirty="0" smtClean="0">
                <a:solidFill>
                  <a:schemeClr val="tx2"/>
                </a:solidFill>
              </a:rPr>
              <a:t> (MC)</a:t>
            </a:r>
            <a:endParaRPr lang="en-AU" sz="1400" dirty="0">
              <a:solidFill>
                <a:schemeClr val="tx2"/>
              </a:solidFill>
            </a:endParaRPr>
          </a:p>
        </p:txBody>
      </p:sp>
      <p:sp>
        <p:nvSpPr>
          <p:cNvPr id="8" name="Oval 7"/>
          <p:cNvSpPr/>
          <p:nvPr/>
        </p:nvSpPr>
        <p:spPr bwMode="auto">
          <a:xfrm>
            <a:off x="3531178" y="2509672"/>
            <a:ext cx="999615" cy="650020"/>
          </a:xfrm>
          <a:prstGeom prst="ellipse">
            <a:avLst/>
          </a:prstGeom>
          <a:noFill/>
          <a:ln w="28575" cap="flat" cmpd="sng" algn="ctr">
            <a:solidFill>
              <a:srgbClr val="FF3300"/>
            </a:solidFill>
            <a:prstDash val="solid"/>
            <a:round/>
            <a:headEnd type="none" w="med" len="med"/>
            <a:tailEnd type="none" w="med" len="med"/>
          </a:ln>
          <a:effectLst/>
        </p:spPr>
        <p:txBody>
          <a:bodyPr vert="horz" wrap="square" lIns="0" tIns="0" rIns="0" bIns="0" numCol="1" rtlCol="0" anchor="b"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800" b="0" i="0" u="none" strike="noStrike" cap="none" normalizeH="0" baseline="0" smtClean="0">
              <a:ln>
                <a:noFill/>
              </a:ln>
              <a:solidFill>
                <a:srgbClr val="F58025"/>
              </a:solidFill>
              <a:effectLst/>
              <a:latin typeface="Georgia" pitchFamily="18" charset="0"/>
            </a:endParaRPr>
          </a:p>
        </p:txBody>
      </p:sp>
      <p:sp>
        <p:nvSpPr>
          <p:cNvPr id="9" name="Rectangle 2"/>
          <p:cNvSpPr txBox="1">
            <a:spLocks noChangeArrowheads="1"/>
          </p:cNvSpPr>
          <p:nvPr/>
        </p:nvSpPr>
        <p:spPr bwMode="auto">
          <a:xfrm>
            <a:off x="1690255" y="155249"/>
            <a:ext cx="7296727" cy="42819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r" rtl="0" eaLnBrk="0" fontAlgn="base" hangingPunct="0">
              <a:spcBef>
                <a:spcPct val="0"/>
              </a:spcBef>
              <a:spcAft>
                <a:spcPct val="0"/>
              </a:spcAft>
              <a:defRPr>
                <a:solidFill>
                  <a:schemeClr val="bg1"/>
                </a:solidFill>
                <a:latin typeface="+mj-lt"/>
                <a:ea typeface="ＭＳ Ｐゴシック" charset="0"/>
                <a:cs typeface="ＭＳ Ｐゴシック" charset="0"/>
              </a:defRPr>
            </a:lvl1pPr>
            <a:lvl2pPr algn="r" rtl="0" eaLnBrk="0" fontAlgn="base" hangingPunct="0">
              <a:spcBef>
                <a:spcPct val="0"/>
              </a:spcBef>
              <a:spcAft>
                <a:spcPct val="0"/>
              </a:spcAft>
              <a:defRPr>
                <a:solidFill>
                  <a:schemeClr val="bg1"/>
                </a:solidFill>
                <a:latin typeface="Georgia" pitchFamily="18" charset="0"/>
                <a:ea typeface="ＭＳ Ｐゴシック" charset="0"/>
                <a:cs typeface="ＭＳ Ｐゴシック" charset="0"/>
              </a:defRPr>
            </a:lvl2pPr>
            <a:lvl3pPr algn="r" rtl="0" eaLnBrk="0" fontAlgn="base" hangingPunct="0">
              <a:spcBef>
                <a:spcPct val="0"/>
              </a:spcBef>
              <a:spcAft>
                <a:spcPct val="0"/>
              </a:spcAft>
              <a:defRPr>
                <a:solidFill>
                  <a:schemeClr val="bg1"/>
                </a:solidFill>
                <a:latin typeface="Georgia" pitchFamily="18" charset="0"/>
                <a:ea typeface="ＭＳ Ｐゴシック" charset="0"/>
                <a:cs typeface="ＭＳ Ｐゴシック" charset="0"/>
              </a:defRPr>
            </a:lvl3pPr>
            <a:lvl4pPr algn="r" rtl="0" eaLnBrk="0" fontAlgn="base" hangingPunct="0">
              <a:spcBef>
                <a:spcPct val="0"/>
              </a:spcBef>
              <a:spcAft>
                <a:spcPct val="0"/>
              </a:spcAft>
              <a:defRPr>
                <a:solidFill>
                  <a:schemeClr val="bg1"/>
                </a:solidFill>
                <a:latin typeface="Georgia" pitchFamily="18" charset="0"/>
                <a:ea typeface="ＭＳ Ｐゴシック" charset="0"/>
                <a:cs typeface="ＭＳ Ｐゴシック" charset="0"/>
              </a:defRPr>
            </a:lvl4pPr>
            <a:lvl5pPr algn="r" rtl="0" eaLnBrk="0" fontAlgn="base" hangingPunct="0">
              <a:spcBef>
                <a:spcPct val="0"/>
              </a:spcBef>
              <a:spcAft>
                <a:spcPct val="0"/>
              </a:spcAft>
              <a:defRPr>
                <a:solidFill>
                  <a:schemeClr val="bg1"/>
                </a:solidFill>
                <a:latin typeface="Georgia" pitchFamily="18" charset="0"/>
                <a:ea typeface="ＭＳ Ｐゴシック" charset="0"/>
                <a:cs typeface="ＭＳ Ｐゴシック" charset="0"/>
              </a:defRPr>
            </a:lvl5pPr>
            <a:lvl6pPr marL="457200" algn="l" rtl="0" fontAlgn="base">
              <a:spcBef>
                <a:spcPct val="0"/>
              </a:spcBef>
              <a:spcAft>
                <a:spcPct val="0"/>
              </a:spcAft>
              <a:defRPr sz="2800">
                <a:solidFill>
                  <a:srgbClr val="F58025"/>
                </a:solidFill>
                <a:latin typeface="Georgia" pitchFamily="18" charset="0"/>
              </a:defRPr>
            </a:lvl6pPr>
            <a:lvl7pPr marL="914400" algn="l" rtl="0" fontAlgn="base">
              <a:spcBef>
                <a:spcPct val="0"/>
              </a:spcBef>
              <a:spcAft>
                <a:spcPct val="0"/>
              </a:spcAft>
              <a:defRPr sz="2800">
                <a:solidFill>
                  <a:srgbClr val="F58025"/>
                </a:solidFill>
                <a:latin typeface="Georgia" pitchFamily="18" charset="0"/>
              </a:defRPr>
            </a:lvl7pPr>
            <a:lvl8pPr marL="1371600" algn="l" rtl="0" fontAlgn="base">
              <a:spcBef>
                <a:spcPct val="0"/>
              </a:spcBef>
              <a:spcAft>
                <a:spcPct val="0"/>
              </a:spcAft>
              <a:defRPr sz="2800">
                <a:solidFill>
                  <a:srgbClr val="F58025"/>
                </a:solidFill>
                <a:latin typeface="Georgia" pitchFamily="18" charset="0"/>
              </a:defRPr>
            </a:lvl8pPr>
            <a:lvl9pPr marL="1828800" algn="l" rtl="0" fontAlgn="base">
              <a:spcBef>
                <a:spcPct val="0"/>
              </a:spcBef>
              <a:spcAft>
                <a:spcPct val="0"/>
              </a:spcAft>
              <a:defRPr sz="2800">
                <a:solidFill>
                  <a:srgbClr val="F58025"/>
                </a:solidFill>
                <a:latin typeface="Georgia" pitchFamily="18" charset="0"/>
              </a:defRPr>
            </a:lvl9pPr>
          </a:lstStyle>
          <a:p>
            <a:pPr algn="ctr" defTabSz="914400"/>
            <a:r>
              <a:rPr lang="en-AU" altLang="en-US" sz="2400" b="1" kern="1200" smtClean="0">
                <a:solidFill>
                  <a:srgbClr val="F58025"/>
                </a:solidFill>
                <a:latin typeface="Georgia" pitchFamily="18" charset="0"/>
                <a:ea typeface="ＭＳ Ｐゴシック" pitchFamily="34" charset="-128"/>
                <a:cs typeface="+mn-cs"/>
              </a:rPr>
              <a:t>Defence Infrastructure in Northern Territory</a:t>
            </a:r>
            <a:endParaRPr lang="en-AU" altLang="en-US" sz="2400" b="1" kern="1200" dirty="0">
              <a:solidFill>
                <a:srgbClr val="F58025"/>
              </a:solidFill>
              <a:latin typeface="Georgia" pitchFamily="18" charset="0"/>
              <a:ea typeface="ＭＳ Ｐゴシック" pitchFamily="34" charset="-128"/>
              <a:cs typeface="+mn-cs"/>
            </a:endParaRPr>
          </a:p>
        </p:txBody>
      </p:sp>
    </p:spTree>
    <p:extLst>
      <p:ext uri="{BB962C8B-B14F-4D97-AF65-F5344CB8AC3E}">
        <p14:creationId xmlns:p14="http://schemas.microsoft.com/office/powerpoint/2010/main" val="2325549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511636"/>
            <a:chOff x="0" y="0"/>
            <a:chExt cx="9144000" cy="6511636"/>
          </a:xfrm>
        </p:grpSpPr>
        <p:pic>
          <p:nvPicPr>
            <p:cNvPr id="6" name="Picture 5" descr="Significant Defence facilities in the north. Learmonth, Curtin, Darwin and Townsville defence facilties have air-to-air air weapons range. Halifax Bay, Delamere and Learmonth facilities have air weapons range. Offshore Training Area are at the North Western Australian Exercise Area (NWAXA) and the Northern Australian Exercise Area (NAXA)." title="Significant Defence facilite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511636"/>
            </a:xfrm>
            <a:prstGeom prst="rect">
              <a:avLst/>
            </a:prstGeom>
            <a:noFill/>
            <a:ln>
              <a:noFill/>
            </a:ln>
          </p:spPr>
        </p:pic>
        <p:sp>
          <p:nvSpPr>
            <p:cNvPr id="12" name="Oval 11"/>
            <p:cNvSpPr/>
            <p:nvPr/>
          </p:nvSpPr>
          <p:spPr bwMode="auto">
            <a:xfrm>
              <a:off x="2591443" y="1807448"/>
              <a:ext cx="1802376" cy="716437"/>
            </a:xfrm>
            <a:prstGeom prst="ellipse">
              <a:avLst/>
            </a:prstGeom>
            <a:noFill/>
            <a:ln w="28575" cap="flat" cmpd="sng" algn="ctr">
              <a:solidFill>
                <a:srgbClr val="FF3300"/>
              </a:solidFill>
              <a:prstDash val="solid"/>
              <a:round/>
              <a:headEnd type="none" w="med" len="med"/>
              <a:tailEnd type="none" w="med" len="med"/>
            </a:ln>
            <a:effectLst/>
          </p:spPr>
          <p:txBody>
            <a:bodyPr vert="horz" wrap="square" lIns="0" tIns="0" rIns="0" bIns="0" numCol="1" rtlCol="0" anchor="b"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800" b="0" i="0" u="none" strike="noStrike" cap="none" normalizeH="0" baseline="0" smtClean="0">
                <a:ln>
                  <a:noFill/>
                </a:ln>
                <a:solidFill>
                  <a:srgbClr val="F58025"/>
                </a:solidFill>
                <a:effectLst/>
                <a:latin typeface="Georgia" pitchFamily="18" charset="0"/>
              </a:endParaRPr>
            </a:p>
          </p:txBody>
        </p:sp>
        <p:sp>
          <p:nvSpPr>
            <p:cNvPr id="4" name="TextBox 3"/>
            <p:cNvSpPr txBox="1"/>
            <p:nvPr/>
          </p:nvSpPr>
          <p:spPr>
            <a:xfrm>
              <a:off x="3152980" y="4440024"/>
              <a:ext cx="3882819" cy="1216057"/>
            </a:xfrm>
            <a:prstGeom prst="rect">
              <a:avLst/>
            </a:prstGeom>
            <a:solidFill>
              <a:schemeClr val="bg1">
                <a:alpha val="40000"/>
              </a:schemeClr>
            </a:solidFill>
            <a:ln w="28575">
              <a:solidFill>
                <a:srgbClr val="FF3300"/>
              </a:solidFill>
            </a:ln>
          </p:spPr>
          <p:txBody>
            <a:bodyPr wrap="square" rtlCol="0" anchor="t" anchorCtr="0">
              <a:noAutofit/>
            </a:bodyPr>
            <a:lstStyle/>
            <a:p>
              <a:r>
                <a:rPr lang="en-AU" sz="1800" dirty="0" smtClean="0">
                  <a:solidFill>
                    <a:schemeClr val="tx2"/>
                  </a:solidFill>
                </a:rPr>
                <a:t>Robertson Barracks</a:t>
              </a:r>
            </a:p>
            <a:p>
              <a:pPr marL="285750" indent="-285750" algn="l">
                <a:buFont typeface="Arial" panose="020B0604020202020204" pitchFamily="34" charset="0"/>
                <a:buChar char="•"/>
              </a:pPr>
              <a:r>
                <a:rPr lang="en-AU" sz="1400" dirty="0" smtClean="0">
                  <a:solidFill>
                    <a:schemeClr val="tx2"/>
                  </a:solidFill>
                </a:rPr>
                <a:t>$339m Base Support Infrastructure</a:t>
              </a:r>
            </a:p>
            <a:p>
              <a:pPr marL="285750" indent="-285750" algn="l">
                <a:buFont typeface="Arial" panose="020B0604020202020204" pitchFamily="34" charset="0"/>
                <a:buChar char="•"/>
              </a:pPr>
              <a:r>
                <a:rPr lang="en-AU" sz="1400" dirty="0" smtClean="0">
                  <a:solidFill>
                    <a:schemeClr val="tx2"/>
                  </a:solidFill>
                </a:rPr>
                <a:t>Status: Design Development</a:t>
              </a:r>
            </a:p>
            <a:p>
              <a:pPr marL="285750" indent="-285750" algn="l">
                <a:buFont typeface="Arial" panose="020B0604020202020204" pitchFamily="34" charset="0"/>
                <a:buChar char="•"/>
              </a:pPr>
              <a:r>
                <a:rPr lang="en-AU" sz="1400" dirty="0" smtClean="0">
                  <a:solidFill>
                    <a:schemeClr val="tx2"/>
                  </a:solidFill>
                </a:rPr>
                <a:t>Construction: Early 2023– end 2025</a:t>
              </a:r>
            </a:p>
            <a:p>
              <a:pPr marL="285750" indent="-285750" algn="l">
                <a:buFont typeface="Arial" panose="020B0604020202020204" pitchFamily="34" charset="0"/>
                <a:buChar char="•"/>
              </a:pPr>
              <a:r>
                <a:rPr lang="en-AU" sz="1400" dirty="0" smtClean="0">
                  <a:solidFill>
                    <a:schemeClr val="tx2"/>
                  </a:solidFill>
                </a:rPr>
                <a:t>Contractor: TBC</a:t>
              </a:r>
              <a:endParaRPr lang="en-AU" sz="1400" dirty="0">
                <a:solidFill>
                  <a:schemeClr val="tx2"/>
                </a:solidFill>
              </a:endParaRPr>
            </a:p>
          </p:txBody>
        </p:sp>
        <p:cxnSp>
          <p:nvCxnSpPr>
            <p:cNvPr id="28" name="Straight Connector 27"/>
            <p:cNvCxnSpPr/>
            <p:nvPr/>
          </p:nvCxnSpPr>
          <p:spPr bwMode="auto">
            <a:xfrm>
              <a:off x="3486527" y="2543952"/>
              <a:ext cx="879369" cy="1881147"/>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9" name="Rectangle 2"/>
          <p:cNvSpPr txBox="1">
            <a:spLocks noChangeArrowheads="1"/>
          </p:cNvSpPr>
          <p:nvPr/>
        </p:nvSpPr>
        <p:spPr bwMode="auto">
          <a:xfrm>
            <a:off x="1690255" y="155249"/>
            <a:ext cx="7296727" cy="42819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r" rtl="0" eaLnBrk="0" fontAlgn="base" hangingPunct="0">
              <a:spcBef>
                <a:spcPct val="0"/>
              </a:spcBef>
              <a:spcAft>
                <a:spcPct val="0"/>
              </a:spcAft>
              <a:defRPr>
                <a:solidFill>
                  <a:schemeClr val="bg1"/>
                </a:solidFill>
                <a:latin typeface="+mj-lt"/>
                <a:ea typeface="ＭＳ Ｐゴシック" charset="0"/>
                <a:cs typeface="ＭＳ Ｐゴシック" charset="0"/>
              </a:defRPr>
            </a:lvl1pPr>
            <a:lvl2pPr algn="r" rtl="0" eaLnBrk="0" fontAlgn="base" hangingPunct="0">
              <a:spcBef>
                <a:spcPct val="0"/>
              </a:spcBef>
              <a:spcAft>
                <a:spcPct val="0"/>
              </a:spcAft>
              <a:defRPr>
                <a:solidFill>
                  <a:schemeClr val="bg1"/>
                </a:solidFill>
                <a:latin typeface="Georgia" pitchFamily="18" charset="0"/>
                <a:ea typeface="ＭＳ Ｐゴシック" charset="0"/>
                <a:cs typeface="ＭＳ Ｐゴシック" charset="0"/>
              </a:defRPr>
            </a:lvl2pPr>
            <a:lvl3pPr algn="r" rtl="0" eaLnBrk="0" fontAlgn="base" hangingPunct="0">
              <a:spcBef>
                <a:spcPct val="0"/>
              </a:spcBef>
              <a:spcAft>
                <a:spcPct val="0"/>
              </a:spcAft>
              <a:defRPr>
                <a:solidFill>
                  <a:schemeClr val="bg1"/>
                </a:solidFill>
                <a:latin typeface="Georgia" pitchFamily="18" charset="0"/>
                <a:ea typeface="ＭＳ Ｐゴシック" charset="0"/>
                <a:cs typeface="ＭＳ Ｐゴシック" charset="0"/>
              </a:defRPr>
            </a:lvl3pPr>
            <a:lvl4pPr algn="r" rtl="0" eaLnBrk="0" fontAlgn="base" hangingPunct="0">
              <a:spcBef>
                <a:spcPct val="0"/>
              </a:spcBef>
              <a:spcAft>
                <a:spcPct val="0"/>
              </a:spcAft>
              <a:defRPr>
                <a:solidFill>
                  <a:schemeClr val="bg1"/>
                </a:solidFill>
                <a:latin typeface="Georgia" pitchFamily="18" charset="0"/>
                <a:ea typeface="ＭＳ Ｐゴシック" charset="0"/>
                <a:cs typeface="ＭＳ Ｐゴシック" charset="0"/>
              </a:defRPr>
            </a:lvl4pPr>
            <a:lvl5pPr algn="r" rtl="0" eaLnBrk="0" fontAlgn="base" hangingPunct="0">
              <a:spcBef>
                <a:spcPct val="0"/>
              </a:spcBef>
              <a:spcAft>
                <a:spcPct val="0"/>
              </a:spcAft>
              <a:defRPr>
                <a:solidFill>
                  <a:schemeClr val="bg1"/>
                </a:solidFill>
                <a:latin typeface="Georgia" pitchFamily="18" charset="0"/>
                <a:ea typeface="ＭＳ Ｐゴシック" charset="0"/>
                <a:cs typeface="ＭＳ Ｐゴシック" charset="0"/>
              </a:defRPr>
            </a:lvl5pPr>
            <a:lvl6pPr marL="457200" algn="l" rtl="0" fontAlgn="base">
              <a:spcBef>
                <a:spcPct val="0"/>
              </a:spcBef>
              <a:spcAft>
                <a:spcPct val="0"/>
              </a:spcAft>
              <a:defRPr sz="2800">
                <a:solidFill>
                  <a:srgbClr val="F58025"/>
                </a:solidFill>
                <a:latin typeface="Georgia" pitchFamily="18" charset="0"/>
              </a:defRPr>
            </a:lvl6pPr>
            <a:lvl7pPr marL="914400" algn="l" rtl="0" fontAlgn="base">
              <a:spcBef>
                <a:spcPct val="0"/>
              </a:spcBef>
              <a:spcAft>
                <a:spcPct val="0"/>
              </a:spcAft>
              <a:defRPr sz="2800">
                <a:solidFill>
                  <a:srgbClr val="F58025"/>
                </a:solidFill>
                <a:latin typeface="Georgia" pitchFamily="18" charset="0"/>
              </a:defRPr>
            </a:lvl7pPr>
            <a:lvl8pPr marL="1371600" algn="l" rtl="0" fontAlgn="base">
              <a:spcBef>
                <a:spcPct val="0"/>
              </a:spcBef>
              <a:spcAft>
                <a:spcPct val="0"/>
              </a:spcAft>
              <a:defRPr sz="2800">
                <a:solidFill>
                  <a:srgbClr val="F58025"/>
                </a:solidFill>
                <a:latin typeface="Georgia" pitchFamily="18" charset="0"/>
              </a:defRPr>
            </a:lvl8pPr>
            <a:lvl9pPr marL="1828800" algn="l" rtl="0" fontAlgn="base">
              <a:spcBef>
                <a:spcPct val="0"/>
              </a:spcBef>
              <a:spcAft>
                <a:spcPct val="0"/>
              </a:spcAft>
              <a:defRPr sz="2800">
                <a:solidFill>
                  <a:srgbClr val="F58025"/>
                </a:solidFill>
                <a:latin typeface="Georgia" pitchFamily="18" charset="0"/>
              </a:defRPr>
            </a:lvl9pPr>
          </a:lstStyle>
          <a:p>
            <a:pPr algn="ctr" defTabSz="914400"/>
            <a:r>
              <a:rPr lang="en-AU" altLang="en-US" sz="2400" b="1" kern="1200" dirty="0" smtClean="0">
                <a:solidFill>
                  <a:srgbClr val="F58025"/>
                </a:solidFill>
                <a:latin typeface="Georgia" pitchFamily="18" charset="0"/>
                <a:ea typeface="ＭＳ Ｐゴシック" pitchFamily="34" charset="-128"/>
                <a:cs typeface="+mn-cs"/>
              </a:rPr>
              <a:t>Defence Infrastructure in Northern Territory</a:t>
            </a:r>
            <a:endParaRPr lang="en-AU" altLang="en-US" sz="2400" b="1" kern="1200" dirty="0">
              <a:solidFill>
                <a:srgbClr val="F58025"/>
              </a:solidFill>
              <a:latin typeface="Georgia" pitchFamily="18" charset="0"/>
              <a:ea typeface="ＭＳ Ｐゴシック" pitchFamily="34" charset="-128"/>
              <a:cs typeface="+mn-cs"/>
            </a:endParaRPr>
          </a:p>
        </p:txBody>
      </p:sp>
    </p:spTree>
    <p:extLst>
      <p:ext uri="{BB962C8B-B14F-4D97-AF65-F5344CB8AC3E}">
        <p14:creationId xmlns:p14="http://schemas.microsoft.com/office/powerpoint/2010/main" val="3269604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681038" y="944563"/>
            <a:ext cx="797164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lvl1pPr algn="l" eaLnBrk="0" hangingPunct="0">
              <a:defRPr sz="2800">
                <a:solidFill>
                  <a:srgbClr val="F58025"/>
                </a:solidFill>
                <a:latin typeface="Georgia" pitchFamily="18" charset="0"/>
                <a:ea typeface="ＭＳ Ｐゴシック" pitchFamily="34" charset="-128"/>
              </a:defRPr>
            </a:lvl1pPr>
            <a:lvl2pPr marL="742950" indent="-285750" algn="l" eaLnBrk="0" hangingPunct="0">
              <a:defRPr sz="2800">
                <a:solidFill>
                  <a:srgbClr val="F58025"/>
                </a:solidFill>
                <a:latin typeface="Georgia" pitchFamily="18" charset="0"/>
                <a:ea typeface="ＭＳ Ｐゴシック" pitchFamily="34" charset="-128"/>
              </a:defRPr>
            </a:lvl2pPr>
            <a:lvl3pPr marL="1143000" indent="-228600" algn="l" eaLnBrk="0" hangingPunct="0">
              <a:defRPr sz="2800">
                <a:solidFill>
                  <a:srgbClr val="F58025"/>
                </a:solidFill>
                <a:latin typeface="Georgia" pitchFamily="18" charset="0"/>
                <a:ea typeface="ＭＳ Ｐゴシック" pitchFamily="34" charset="-128"/>
              </a:defRPr>
            </a:lvl3pPr>
            <a:lvl4pPr marL="1600200" indent="-228600" algn="l" eaLnBrk="0" hangingPunct="0">
              <a:defRPr sz="2800">
                <a:solidFill>
                  <a:srgbClr val="F58025"/>
                </a:solidFill>
                <a:latin typeface="Georgia" pitchFamily="18" charset="0"/>
                <a:ea typeface="ＭＳ Ｐゴシック" pitchFamily="34" charset="-128"/>
              </a:defRPr>
            </a:lvl4pPr>
            <a:lvl5pPr marL="2057400" indent="-228600" algn="l" eaLnBrk="0" hangingPunct="0">
              <a:defRPr sz="2800">
                <a:solidFill>
                  <a:srgbClr val="F58025"/>
                </a:solidFill>
                <a:latin typeface="Georgia" pitchFamily="18" charset="0"/>
                <a:ea typeface="ＭＳ Ｐゴシック" pitchFamily="34" charset="-128"/>
              </a:defRPr>
            </a:lvl5pPr>
            <a:lvl6pPr marL="2514600" indent="-228600" eaLnBrk="0" fontAlgn="base" hangingPunct="0">
              <a:spcBef>
                <a:spcPct val="0"/>
              </a:spcBef>
              <a:spcAft>
                <a:spcPct val="0"/>
              </a:spcAft>
              <a:defRPr sz="2800">
                <a:solidFill>
                  <a:srgbClr val="F58025"/>
                </a:solidFill>
                <a:latin typeface="Georgia" pitchFamily="18" charset="0"/>
                <a:ea typeface="ＭＳ Ｐゴシック" pitchFamily="34" charset="-128"/>
              </a:defRPr>
            </a:lvl6pPr>
            <a:lvl7pPr marL="2971800" indent="-228600" eaLnBrk="0" fontAlgn="base" hangingPunct="0">
              <a:spcBef>
                <a:spcPct val="0"/>
              </a:spcBef>
              <a:spcAft>
                <a:spcPct val="0"/>
              </a:spcAft>
              <a:defRPr sz="2800">
                <a:solidFill>
                  <a:srgbClr val="F58025"/>
                </a:solidFill>
                <a:latin typeface="Georgia" pitchFamily="18" charset="0"/>
                <a:ea typeface="ＭＳ Ｐゴシック" pitchFamily="34" charset="-128"/>
              </a:defRPr>
            </a:lvl7pPr>
            <a:lvl8pPr marL="3429000" indent="-228600" eaLnBrk="0" fontAlgn="base" hangingPunct="0">
              <a:spcBef>
                <a:spcPct val="0"/>
              </a:spcBef>
              <a:spcAft>
                <a:spcPct val="0"/>
              </a:spcAft>
              <a:defRPr sz="2800">
                <a:solidFill>
                  <a:srgbClr val="F58025"/>
                </a:solidFill>
                <a:latin typeface="Georgia" pitchFamily="18" charset="0"/>
                <a:ea typeface="ＭＳ Ｐゴシック" pitchFamily="34" charset="-128"/>
              </a:defRPr>
            </a:lvl8pPr>
            <a:lvl9pPr marL="3886200" indent="-228600" eaLnBrk="0" fontAlgn="base" hangingPunct="0">
              <a:spcBef>
                <a:spcPct val="0"/>
              </a:spcBef>
              <a:spcAft>
                <a:spcPct val="0"/>
              </a:spcAft>
              <a:defRPr sz="2800">
                <a:solidFill>
                  <a:srgbClr val="F58025"/>
                </a:solidFill>
                <a:latin typeface="Georgia" pitchFamily="18" charset="0"/>
                <a:ea typeface="ＭＳ Ｐゴシック" pitchFamily="34" charset="-128"/>
              </a:defRPr>
            </a:lvl9pPr>
          </a:lstStyle>
          <a:p>
            <a:pPr algn="ctr" defTabSz="914400" eaLnBrk="1" hangingPunct="1">
              <a:spcBef>
                <a:spcPct val="50000"/>
              </a:spcBef>
              <a:defRPr/>
            </a:pPr>
            <a:r>
              <a:rPr lang="en-AU" altLang="en-US" dirty="0" smtClean="0"/>
              <a:t>Defence COVID-19 NT Stimulus Initiatives</a:t>
            </a:r>
          </a:p>
        </p:txBody>
      </p:sp>
      <p:sp>
        <p:nvSpPr>
          <p:cNvPr id="7" name="Rectangle 3"/>
          <p:cNvSpPr>
            <a:spLocks noChangeArrowheads="1"/>
          </p:cNvSpPr>
          <p:nvPr/>
        </p:nvSpPr>
        <p:spPr bwMode="auto">
          <a:xfrm>
            <a:off x="3897313" y="2401027"/>
            <a:ext cx="4968875" cy="3999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eaLnBrk="0" hangingPunct="0">
              <a:spcBef>
                <a:spcPct val="20000"/>
              </a:spcBef>
              <a:buClr>
                <a:srgbClr val="F58025"/>
              </a:buClr>
              <a:buChar char="•"/>
              <a:defRPr sz="2400">
                <a:solidFill>
                  <a:srgbClr val="565656"/>
                </a:solidFill>
                <a:latin typeface="Arial" pitchFamily="34" charset="0"/>
                <a:ea typeface="ＭＳ Ｐゴシック" pitchFamily="34" charset="-128"/>
              </a:defRPr>
            </a:lvl1pPr>
            <a:lvl2pPr marL="742950" indent="-285750" algn="l" eaLnBrk="0" hangingPunct="0">
              <a:spcBef>
                <a:spcPct val="20000"/>
              </a:spcBef>
              <a:buClr>
                <a:srgbClr val="F58025"/>
              </a:buClr>
              <a:buChar char="–"/>
              <a:defRPr sz="2400">
                <a:solidFill>
                  <a:srgbClr val="565656"/>
                </a:solidFill>
                <a:latin typeface="Arial" pitchFamily="34" charset="0"/>
                <a:ea typeface="ＭＳ Ｐゴシック" pitchFamily="34" charset="-128"/>
              </a:defRPr>
            </a:lvl2pPr>
            <a:lvl3pPr marL="1143000" indent="-228600" algn="l" eaLnBrk="0" hangingPunct="0">
              <a:spcBef>
                <a:spcPct val="20000"/>
              </a:spcBef>
              <a:buClr>
                <a:srgbClr val="F58025"/>
              </a:buClr>
              <a:buChar char="•"/>
              <a:defRPr sz="2400">
                <a:solidFill>
                  <a:srgbClr val="565656"/>
                </a:solidFill>
                <a:latin typeface="Arial" pitchFamily="34" charset="0"/>
                <a:ea typeface="ＭＳ Ｐゴシック" pitchFamily="34" charset="-128"/>
              </a:defRPr>
            </a:lvl3pPr>
            <a:lvl4pPr marL="1600200" indent="-228600" algn="l" eaLnBrk="0" hangingPunct="0">
              <a:spcBef>
                <a:spcPct val="20000"/>
              </a:spcBef>
              <a:buClr>
                <a:srgbClr val="F58025"/>
              </a:buClr>
              <a:buChar char="–"/>
              <a:defRPr sz="2400">
                <a:solidFill>
                  <a:srgbClr val="565656"/>
                </a:solidFill>
                <a:latin typeface="Arial" pitchFamily="34" charset="0"/>
                <a:ea typeface="ＭＳ Ｐゴシック" pitchFamily="34" charset="-128"/>
              </a:defRPr>
            </a:lvl4pPr>
            <a:lvl5pPr marL="2057400" indent="-228600" algn="l" eaLnBrk="0" hangingPunct="0">
              <a:spcBef>
                <a:spcPct val="20000"/>
              </a:spcBef>
              <a:buClr>
                <a:srgbClr val="F58025"/>
              </a:buClr>
              <a:buChar char="»"/>
              <a:defRPr sz="2400">
                <a:solidFill>
                  <a:srgbClr val="565656"/>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58025"/>
              </a:buClr>
              <a:buChar char="»"/>
              <a:defRPr sz="2400">
                <a:solidFill>
                  <a:srgbClr val="565656"/>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58025"/>
              </a:buClr>
              <a:buChar char="»"/>
              <a:defRPr sz="2400">
                <a:solidFill>
                  <a:srgbClr val="565656"/>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58025"/>
              </a:buClr>
              <a:buChar char="»"/>
              <a:defRPr sz="2400">
                <a:solidFill>
                  <a:srgbClr val="565656"/>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58025"/>
              </a:buClr>
              <a:buChar char="»"/>
              <a:defRPr sz="2400">
                <a:solidFill>
                  <a:srgbClr val="565656"/>
                </a:solidFill>
                <a:latin typeface="Arial" pitchFamily="34" charset="0"/>
                <a:ea typeface="ＭＳ Ｐゴシック" pitchFamily="34" charset="-128"/>
              </a:defRPr>
            </a:lvl9pPr>
          </a:lstStyle>
          <a:p>
            <a:pPr marL="0" indent="0" defTabSz="914400" eaLnBrk="1" hangingPunct="1">
              <a:buNone/>
              <a:defRPr/>
            </a:pPr>
            <a:endParaRPr lang="en-AU" altLang="en-US" sz="1600" b="0" dirty="0" smtClean="0">
              <a:solidFill>
                <a:schemeClr val="tx1"/>
              </a:solidFill>
            </a:endParaRPr>
          </a:p>
          <a:p>
            <a:pPr lvl="0" defTabSz="914400" eaLnBrk="1" hangingPunct="1">
              <a:defRPr/>
            </a:pPr>
            <a:r>
              <a:rPr lang="en-AU" sz="1600" dirty="0" smtClean="0">
                <a:solidFill>
                  <a:schemeClr val="tx1"/>
                </a:solidFill>
              </a:rPr>
              <a:t>$31 million at </a:t>
            </a:r>
            <a:r>
              <a:rPr lang="en-AU" sz="1600" dirty="0">
                <a:solidFill>
                  <a:schemeClr val="tx1"/>
                </a:solidFill>
              </a:rPr>
              <a:t>Larrakeyah Barracks </a:t>
            </a:r>
            <a:r>
              <a:rPr lang="en-AU" sz="1600" dirty="0" smtClean="0">
                <a:solidFill>
                  <a:schemeClr val="tx1"/>
                </a:solidFill>
              </a:rPr>
              <a:t>for a new Gymnasium and Mess Refurbishment</a:t>
            </a:r>
          </a:p>
          <a:p>
            <a:pPr lvl="0" defTabSz="914400" eaLnBrk="1" hangingPunct="1">
              <a:defRPr/>
            </a:pPr>
            <a:r>
              <a:rPr lang="en-AU" sz="1600" dirty="0" smtClean="0">
                <a:solidFill>
                  <a:schemeClr val="tx1"/>
                </a:solidFill>
              </a:rPr>
              <a:t>$10 million for a Maritime Security Training Centre at HMAS </a:t>
            </a:r>
            <a:r>
              <a:rPr lang="en-AU" sz="1600" i="1" dirty="0" smtClean="0">
                <a:solidFill>
                  <a:schemeClr val="tx1"/>
                </a:solidFill>
              </a:rPr>
              <a:t>Coonawarra</a:t>
            </a:r>
          </a:p>
          <a:p>
            <a:pPr lvl="0" defTabSz="914400" eaLnBrk="1" hangingPunct="1">
              <a:defRPr/>
            </a:pPr>
            <a:r>
              <a:rPr lang="en-AU" sz="1600" dirty="0" smtClean="0">
                <a:solidFill>
                  <a:schemeClr val="tx1"/>
                </a:solidFill>
              </a:rPr>
              <a:t>$7.5 </a:t>
            </a:r>
            <a:r>
              <a:rPr lang="en-AU" sz="1600" dirty="0">
                <a:solidFill>
                  <a:schemeClr val="tx1"/>
                </a:solidFill>
              </a:rPr>
              <a:t>million </a:t>
            </a:r>
            <a:r>
              <a:rPr lang="en-AU" sz="1600" dirty="0" smtClean="0">
                <a:solidFill>
                  <a:schemeClr val="tx1"/>
                </a:solidFill>
              </a:rPr>
              <a:t>Explosive Ordinance Storage Facility at </a:t>
            </a:r>
            <a:r>
              <a:rPr lang="en-AU" sz="1600" dirty="0">
                <a:solidFill>
                  <a:schemeClr val="tx1"/>
                </a:solidFill>
              </a:rPr>
              <a:t>RAAF </a:t>
            </a:r>
            <a:r>
              <a:rPr lang="en-AU" sz="1600" dirty="0" smtClean="0">
                <a:solidFill>
                  <a:schemeClr val="tx1"/>
                </a:solidFill>
              </a:rPr>
              <a:t>Darwin to support the Offshore Patrol vessels </a:t>
            </a:r>
            <a:endParaRPr lang="en-AU" sz="1600" dirty="0">
              <a:solidFill>
                <a:schemeClr val="tx1"/>
              </a:solidFill>
            </a:endParaRPr>
          </a:p>
          <a:p>
            <a:pPr lvl="0"/>
            <a:r>
              <a:rPr lang="en-AU" sz="1600" dirty="0">
                <a:solidFill>
                  <a:schemeClr val="tx1"/>
                </a:solidFill>
              </a:rPr>
              <a:t>$18 million </a:t>
            </a:r>
            <a:r>
              <a:rPr lang="en-AU" sz="1600" dirty="0" smtClean="0">
                <a:solidFill>
                  <a:schemeClr val="tx1"/>
                </a:solidFill>
              </a:rPr>
              <a:t>for new Garrison Health Facility</a:t>
            </a:r>
            <a:r>
              <a:rPr lang="en-AU" sz="1600" dirty="0">
                <a:solidFill>
                  <a:schemeClr val="tx1"/>
                </a:solidFill>
              </a:rPr>
              <a:t> at RAAF Darwin </a:t>
            </a:r>
          </a:p>
          <a:p>
            <a:pPr lvl="0"/>
            <a:r>
              <a:rPr lang="en-AU" sz="1600" dirty="0" smtClean="0">
                <a:solidFill>
                  <a:schemeClr val="tx1"/>
                </a:solidFill>
              </a:rPr>
              <a:t>$2 million to </a:t>
            </a:r>
            <a:r>
              <a:rPr lang="en-AU" sz="1600" dirty="0">
                <a:solidFill>
                  <a:schemeClr val="tx1"/>
                </a:solidFill>
              </a:rPr>
              <a:t>complete </a:t>
            </a:r>
            <a:r>
              <a:rPr lang="en-AU" sz="1600" dirty="0" smtClean="0">
                <a:solidFill>
                  <a:schemeClr val="tx1"/>
                </a:solidFill>
              </a:rPr>
              <a:t>the Small </a:t>
            </a:r>
            <a:r>
              <a:rPr lang="en-AU" sz="1600" dirty="0">
                <a:solidFill>
                  <a:schemeClr val="tx1"/>
                </a:solidFill>
              </a:rPr>
              <a:t>Arms </a:t>
            </a:r>
            <a:r>
              <a:rPr lang="en-AU" sz="1600" dirty="0" smtClean="0">
                <a:solidFill>
                  <a:schemeClr val="tx1"/>
                </a:solidFill>
              </a:rPr>
              <a:t>Range Complex at </a:t>
            </a:r>
            <a:r>
              <a:rPr lang="en-AU" sz="1600" dirty="0">
                <a:solidFill>
                  <a:schemeClr val="tx1"/>
                </a:solidFill>
              </a:rPr>
              <a:t>Robertson </a:t>
            </a:r>
            <a:r>
              <a:rPr lang="en-AU" sz="1600" dirty="0" smtClean="0">
                <a:solidFill>
                  <a:schemeClr val="tx1"/>
                </a:solidFill>
              </a:rPr>
              <a:t>Barracks</a:t>
            </a:r>
          </a:p>
          <a:p>
            <a:pPr lvl="0"/>
            <a:r>
              <a:rPr lang="en-AU" altLang="en-US" sz="1600" dirty="0" smtClean="0">
                <a:solidFill>
                  <a:schemeClr val="tx1"/>
                </a:solidFill>
              </a:rPr>
              <a:t>$121.5 million at Delamere Air Weapons Range for additional works to support the Growler aircraft.</a:t>
            </a:r>
            <a:endParaRPr lang="en-AU" altLang="en-US" sz="1600" dirty="0">
              <a:solidFill>
                <a:schemeClr val="tx1"/>
              </a:solidFill>
            </a:endParaRPr>
          </a:p>
        </p:txBody>
      </p:sp>
      <p:sp>
        <p:nvSpPr>
          <p:cNvPr id="6" name="Rectangle 2"/>
          <p:cNvSpPr txBox="1">
            <a:spLocks noChangeArrowheads="1"/>
          </p:cNvSpPr>
          <p:nvPr/>
        </p:nvSpPr>
        <p:spPr>
          <a:xfrm>
            <a:off x="197859" y="188913"/>
            <a:ext cx="8659813" cy="593725"/>
          </a:xfrm>
          <a:prstGeom prst="rect">
            <a:avLst/>
          </a:prstGeom>
        </p:spPr>
        <p:txBody>
          <a:bodyPr anchor="ctr" anchorCtr="0"/>
          <a:lstStyle>
            <a:lvl1pPr algn="r" rtl="0" eaLnBrk="0" fontAlgn="base" hangingPunct="0">
              <a:spcBef>
                <a:spcPct val="0"/>
              </a:spcBef>
              <a:spcAft>
                <a:spcPct val="0"/>
              </a:spcAft>
              <a:defRPr>
                <a:solidFill>
                  <a:schemeClr val="bg1"/>
                </a:solidFill>
                <a:latin typeface="+mj-lt"/>
                <a:ea typeface="ＭＳ Ｐゴシック" charset="0"/>
                <a:cs typeface="ＭＳ Ｐゴシック" charset="0"/>
              </a:defRPr>
            </a:lvl1pPr>
            <a:lvl2pPr algn="r" rtl="0" eaLnBrk="0" fontAlgn="base" hangingPunct="0">
              <a:spcBef>
                <a:spcPct val="0"/>
              </a:spcBef>
              <a:spcAft>
                <a:spcPct val="0"/>
              </a:spcAft>
              <a:defRPr>
                <a:solidFill>
                  <a:schemeClr val="bg1"/>
                </a:solidFill>
                <a:latin typeface="Georgia" pitchFamily="18" charset="0"/>
                <a:ea typeface="ＭＳ Ｐゴシック" charset="0"/>
                <a:cs typeface="ＭＳ Ｐゴシック" charset="0"/>
              </a:defRPr>
            </a:lvl2pPr>
            <a:lvl3pPr algn="r" rtl="0" eaLnBrk="0" fontAlgn="base" hangingPunct="0">
              <a:spcBef>
                <a:spcPct val="0"/>
              </a:spcBef>
              <a:spcAft>
                <a:spcPct val="0"/>
              </a:spcAft>
              <a:defRPr>
                <a:solidFill>
                  <a:schemeClr val="bg1"/>
                </a:solidFill>
                <a:latin typeface="Georgia" pitchFamily="18" charset="0"/>
                <a:ea typeface="ＭＳ Ｐゴシック" charset="0"/>
                <a:cs typeface="ＭＳ Ｐゴシック" charset="0"/>
              </a:defRPr>
            </a:lvl3pPr>
            <a:lvl4pPr algn="r" rtl="0" eaLnBrk="0" fontAlgn="base" hangingPunct="0">
              <a:spcBef>
                <a:spcPct val="0"/>
              </a:spcBef>
              <a:spcAft>
                <a:spcPct val="0"/>
              </a:spcAft>
              <a:defRPr>
                <a:solidFill>
                  <a:schemeClr val="bg1"/>
                </a:solidFill>
                <a:latin typeface="Georgia" pitchFamily="18" charset="0"/>
                <a:ea typeface="ＭＳ Ｐゴシック" charset="0"/>
                <a:cs typeface="ＭＳ Ｐゴシック" charset="0"/>
              </a:defRPr>
            </a:lvl4pPr>
            <a:lvl5pPr algn="r" rtl="0" eaLnBrk="0" fontAlgn="base" hangingPunct="0">
              <a:spcBef>
                <a:spcPct val="0"/>
              </a:spcBef>
              <a:spcAft>
                <a:spcPct val="0"/>
              </a:spcAft>
              <a:defRPr>
                <a:solidFill>
                  <a:schemeClr val="bg1"/>
                </a:solidFill>
                <a:latin typeface="Georgia" pitchFamily="18" charset="0"/>
                <a:ea typeface="ＭＳ Ｐゴシック" charset="0"/>
                <a:cs typeface="ＭＳ Ｐゴシック" charset="0"/>
              </a:defRPr>
            </a:lvl5pPr>
            <a:lvl6pPr marL="457200" algn="l" rtl="0" fontAlgn="base">
              <a:spcBef>
                <a:spcPct val="0"/>
              </a:spcBef>
              <a:spcAft>
                <a:spcPct val="0"/>
              </a:spcAft>
              <a:defRPr sz="2800">
                <a:solidFill>
                  <a:srgbClr val="F58025"/>
                </a:solidFill>
                <a:latin typeface="Georgia" pitchFamily="18" charset="0"/>
              </a:defRPr>
            </a:lvl6pPr>
            <a:lvl7pPr marL="914400" algn="l" rtl="0" fontAlgn="base">
              <a:spcBef>
                <a:spcPct val="0"/>
              </a:spcBef>
              <a:spcAft>
                <a:spcPct val="0"/>
              </a:spcAft>
              <a:defRPr sz="2800">
                <a:solidFill>
                  <a:srgbClr val="F58025"/>
                </a:solidFill>
                <a:latin typeface="Georgia" pitchFamily="18" charset="0"/>
              </a:defRPr>
            </a:lvl7pPr>
            <a:lvl8pPr marL="1371600" algn="l" rtl="0" fontAlgn="base">
              <a:spcBef>
                <a:spcPct val="0"/>
              </a:spcBef>
              <a:spcAft>
                <a:spcPct val="0"/>
              </a:spcAft>
              <a:defRPr sz="2800">
                <a:solidFill>
                  <a:srgbClr val="F58025"/>
                </a:solidFill>
                <a:latin typeface="Georgia" pitchFamily="18" charset="0"/>
              </a:defRPr>
            </a:lvl8pPr>
            <a:lvl9pPr marL="1828800" algn="l" rtl="0" fontAlgn="base">
              <a:spcBef>
                <a:spcPct val="0"/>
              </a:spcBef>
              <a:spcAft>
                <a:spcPct val="0"/>
              </a:spcAft>
              <a:defRPr sz="2800">
                <a:solidFill>
                  <a:srgbClr val="F58025"/>
                </a:solidFill>
                <a:latin typeface="Georgia" pitchFamily="18" charset="0"/>
              </a:defRPr>
            </a:lvl9pPr>
          </a:lstStyle>
          <a:p>
            <a:pPr defTabSz="914400"/>
            <a:r>
              <a:rPr lang="en-AU" altLang="en-US" sz="2400" b="1" kern="0" dirty="0" smtClean="0">
                <a:ea typeface="ＭＳ Ｐゴシック" panose="020B0600070205080204" pitchFamily="34" charset="-128"/>
              </a:rPr>
              <a:t>Defence Infrastructure in Northern Australia</a:t>
            </a:r>
          </a:p>
        </p:txBody>
      </p:sp>
      <p:pic>
        <p:nvPicPr>
          <p:cNvPr id="1026" name="Picture 2" descr="COVID-19 Taskforce Por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643" y="3173181"/>
            <a:ext cx="3304296" cy="245672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681038" y="1828171"/>
            <a:ext cx="7792626" cy="120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eaLnBrk="0" hangingPunct="0">
              <a:spcBef>
                <a:spcPct val="20000"/>
              </a:spcBef>
              <a:buClr>
                <a:srgbClr val="F58025"/>
              </a:buClr>
              <a:buChar char="•"/>
              <a:defRPr sz="2400">
                <a:solidFill>
                  <a:srgbClr val="565656"/>
                </a:solidFill>
                <a:latin typeface="Arial" pitchFamily="34" charset="0"/>
                <a:ea typeface="ＭＳ Ｐゴシック" pitchFamily="34" charset="-128"/>
              </a:defRPr>
            </a:lvl1pPr>
            <a:lvl2pPr marL="742950" indent="-285750" algn="l" eaLnBrk="0" hangingPunct="0">
              <a:spcBef>
                <a:spcPct val="20000"/>
              </a:spcBef>
              <a:buClr>
                <a:srgbClr val="F58025"/>
              </a:buClr>
              <a:buChar char="–"/>
              <a:defRPr sz="2400">
                <a:solidFill>
                  <a:srgbClr val="565656"/>
                </a:solidFill>
                <a:latin typeface="Arial" pitchFamily="34" charset="0"/>
                <a:ea typeface="ＭＳ Ｐゴシック" pitchFamily="34" charset="-128"/>
              </a:defRPr>
            </a:lvl2pPr>
            <a:lvl3pPr marL="1143000" indent="-228600" algn="l" eaLnBrk="0" hangingPunct="0">
              <a:spcBef>
                <a:spcPct val="20000"/>
              </a:spcBef>
              <a:buClr>
                <a:srgbClr val="F58025"/>
              </a:buClr>
              <a:buChar char="•"/>
              <a:defRPr sz="2400">
                <a:solidFill>
                  <a:srgbClr val="565656"/>
                </a:solidFill>
                <a:latin typeface="Arial" pitchFamily="34" charset="0"/>
                <a:ea typeface="ＭＳ Ｐゴシック" pitchFamily="34" charset="-128"/>
              </a:defRPr>
            </a:lvl3pPr>
            <a:lvl4pPr marL="1600200" indent="-228600" algn="l" eaLnBrk="0" hangingPunct="0">
              <a:spcBef>
                <a:spcPct val="20000"/>
              </a:spcBef>
              <a:buClr>
                <a:srgbClr val="F58025"/>
              </a:buClr>
              <a:buChar char="–"/>
              <a:defRPr sz="2400">
                <a:solidFill>
                  <a:srgbClr val="565656"/>
                </a:solidFill>
                <a:latin typeface="Arial" pitchFamily="34" charset="0"/>
                <a:ea typeface="ＭＳ Ｐゴシック" pitchFamily="34" charset="-128"/>
              </a:defRPr>
            </a:lvl4pPr>
            <a:lvl5pPr marL="2057400" indent="-228600" algn="l" eaLnBrk="0" hangingPunct="0">
              <a:spcBef>
                <a:spcPct val="20000"/>
              </a:spcBef>
              <a:buClr>
                <a:srgbClr val="F58025"/>
              </a:buClr>
              <a:buChar char="»"/>
              <a:defRPr sz="2400">
                <a:solidFill>
                  <a:srgbClr val="565656"/>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58025"/>
              </a:buClr>
              <a:buChar char="»"/>
              <a:defRPr sz="2400">
                <a:solidFill>
                  <a:srgbClr val="565656"/>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58025"/>
              </a:buClr>
              <a:buChar char="»"/>
              <a:defRPr sz="2400">
                <a:solidFill>
                  <a:srgbClr val="565656"/>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58025"/>
              </a:buClr>
              <a:buChar char="»"/>
              <a:defRPr sz="2400">
                <a:solidFill>
                  <a:srgbClr val="565656"/>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58025"/>
              </a:buClr>
              <a:buChar char="»"/>
              <a:defRPr sz="2400">
                <a:solidFill>
                  <a:srgbClr val="565656"/>
                </a:solidFill>
                <a:latin typeface="Arial" pitchFamily="34" charset="0"/>
                <a:ea typeface="ＭＳ Ｐゴシック" pitchFamily="34" charset="-128"/>
              </a:defRPr>
            </a:lvl9pPr>
          </a:lstStyle>
          <a:p>
            <a:pPr marL="0" indent="0" defTabSz="914400" eaLnBrk="1" hangingPunct="1">
              <a:buNone/>
              <a:defRPr/>
            </a:pPr>
            <a:r>
              <a:rPr lang="en-AU" sz="2000" dirty="0" smtClean="0">
                <a:solidFill>
                  <a:schemeClr val="tx1"/>
                </a:solidFill>
              </a:rPr>
              <a:t>Around $190 million in additional </a:t>
            </a:r>
            <a:r>
              <a:rPr lang="en-AU" sz="2000" dirty="0">
                <a:solidFill>
                  <a:schemeClr val="tx1"/>
                </a:solidFill>
              </a:rPr>
              <a:t>works are planned be delivered across several existing </a:t>
            </a:r>
            <a:r>
              <a:rPr lang="en-AU" sz="2000" dirty="0" smtClean="0">
                <a:solidFill>
                  <a:schemeClr val="tx1"/>
                </a:solidFill>
              </a:rPr>
              <a:t>projects over the next two Financial Years:</a:t>
            </a:r>
            <a:endParaRPr lang="en-AU" sz="2000" dirty="0">
              <a:solidFill>
                <a:schemeClr val="tx1"/>
              </a:solidFill>
            </a:endParaRPr>
          </a:p>
        </p:txBody>
      </p:sp>
    </p:spTree>
    <p:extLst>
      <p:ext uri="{BB962C8B-B14F-4D97-AF65-F5344CB8AC3E}">
        <p14:creationId xmlns:p14="http://schemas.microsoft.com/office/powerpoint/2010/main" val="1782637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732" name="Group 1324"/>
          <p:cNvGraphicFramePr>
            <a:graphicFrameLocks noGrp="1"/>
          </p:cNvGraphicFramePr>
          <p:nvPr>
            <p:ph/>
            <p:extLst>
              <p:ext uri="{D42A27DB-BD31-4B8C-83A1-F6EECF244321}">
                <p14:modId xmlns:p14="http://schemas.microsoft.com/office/powerpoint/2010/main" val="2798682479"/>
              </p:ext>
            </p:extLst>
          </p:nvPr>
        </p:nvGraphicFramePr>
        <p:xfrm>
          <a:off x="2" y="824838"/>
          <a:ext cx="9143997" cy="5598266"/>
        </p:xfrm>
        <a:graphic>
          <a:graphicData uri="http://schemas.openxmlformats.org/drawingml/2006/table">
            <a:tbl>
              <a:tblPr/>
              <a:tblGrid>
                <a:gridCol w="1911259">
                  <a:extLst>
                    <a:ext uri="{9D8B030D-6E8A-4147-A177-3AD203B41FA5}">
                      <a16:colId xmlns:a16="http://schemas.microsoft.com/office/drawing/2014/main" val="20000"/>
                    </a:ext>
                  </a:extLst>
                </a:gridCol>
                <a:gridCol w="1145166">
                  <a:extLst>
                    <a:ext uri="{9D8B030D-6E8A-4147-A177-3AD203B41FA5}">
                      <a16:colId xmlns:a16="http://schemas.microsoft.com/office/drawing/2014/main" val="971216180"/>
                    </a:ext>
                  </a:extLst>
                </a:gridCol>
                <a:gridCol w="1081222">
                  <a:extLst>
                    <a:ext uri="{9D8B030D-6E8A-4147-A177-3AD203B41FA5}">
                      <a16:colId xmlns:a16="http://schemas.microsoft.com/office/drawing/2014/main" val="1778630402"/>
                    </a:ext>
                  </a:extLst>
                </a:gridCol>
                <a:gridCol w="249411">
                  <a:extLst>
                    <a:ext uri="{9D8B030D-6E8A-4147-A177-3AD203B41FA5}">
                      <a16:colId xmlns:a16="http://schemas.microsoft.com/office/drawing/2014/main" val="4137895624"/>
                    </a:ext>
                  </a:extLst>
                </a:gridCol>
                <a:gridCol w="1044675">
                  <a:extLst>
                    <a:ext uri="{9D8B030D-6E8A-4147-A177-3AD203B41FA5}">
                      <a16:colId xmlns:a16="http://schemas.microsoft.com/office/drawing/2014/main" val="3883013162"/>
                    </a:ext>
                  </a:extLst>
                </a:gridCol>
                <a:gridCol w="1037231">
                  <a:extLst>
                    <a:ext uri="{9D8B030D-6E8A-4147-A177-3AD203B41FA5}">
                      <a16:colId xmlns:a16="http://schemas.microsoft.com/office/drawing/2014/main" val="714810045"/>
                    </a:ext>
                  </a:extLst>
                </a:gridCol>
                <a:gridCol w="984767">
                  <a:extLst>
                    <a:ext uri="{9D8B030D-6E8A-4147-A177-3AD203B41FA5}">
                      <a16:colId xmlns:a16="http://schemas.microsoft.com/office/drawing/2014/main" val="2616851361"/>
                    </a:ext>
                  </a:extLst>
                </a:gridCol>
                <a:gridCol w="845133">
                  <a:extLst>
                    <a:ext uri="{9D8B030D-6E8A-4147-A177-3AD203B41FA5}">
                      <a16:colId xmlns:a16="http://schemas.microsoft.com/office/drawing/2014/main" val="2464910334"/>
                    </a:ext>
                  </a:extLst>
                </a:gridCol>
                <a:gridCol w="845133">
                  <a:extLst>
                    <a:ext uri="{9D8B030D-6E8A-4147-A177-3AD203B41FA5}">
                      <a16:colId xmlns:a16="http://schemas.microsoft.com/office/drawing/2014/main" val="2201942679"/>
                    </a:ext>
                  </a:extLst>
                </a:gridCol>
              </a:tblGrid>
              <a:tr h="557999">
                <a:tc>
                  <a:txBody>
                    <a:bodyPr/>
                    <a:lstStyle>
                      <a:lvl1pPr algn="l" eaLnBrk="0" hangingPunct="0">
                        <a:spcBef>
                          <a:spcPct val="20000"/>
                        </a:spcBef>
                        <a:buClr>
                          <a:srgbClr val="F58025"/>
                        </a:buClr>
                        <a:defRPr sz="2000">
                          <a:solidFill>
                            <a:srgbClr val="565656"/>
                          </a:solidFill>
                          <a:latin typeface="Arial" pitchFamily="34" charset="0"/>
                          <a:ea typeface="ＭＳ Ｐゴシック" pitchFamily="34" charset="-128"/>
                        </a:defRPr>
                      </a:lvl1pPr>
                      <a:lvl2pPr algn="l" eaLnBrk="0" hangingPunct="0">
                        <a:spcBef>
                          <a:spcPct val="20000"/>
                        </a:spcBef>
                        <a:buClr>
                          <a:srgbClr val="F58025"/>
                        </a:buClr>
                        <a:defRPr sz="2000">
                          <a:solidFill>
                            <a:srgbClr val="565656"/>
                          </a:solidFill>
                          <a:latin typeface="Arial" pitchFamily="34" charset="0"/>
                          <a:ea typeface="ＭＳ Ｐゴシック" pitchFamily="34" charset="-128"/>
                        </a:defRPr>
                      </a:lvl2pPr>
                      <a:lvl3pPr algn="l" eaLnBrk="0" hangingPunct="0">
                        <a:spcBef>
                          <a:spcPct val="20000"/>
                        </a:spcBef>
                        <a:buClr>
                          <a:srgbClr val="F58025"/>
                        </a:buClr>
                        <a:defRPr sz="2000">
                          <a:solidFill>
                            <a:srgbClr val="565656"/>
                          </a:solidFill>
                          <a:latin typeface="Arial" pitchFamily="34" charset="0"/>
                          <a:ea typeface="ＭＳ Ｐゴシック" pitchFamily="34" charset="-128"/>
                        </a:defRPr>
                      </a:lvl3pPr>
                      <a:lvl4pPr algn="l" eaLnBrk="0" hangingPunct="0">
                        <a:spcBef>
                          <a:spcPct val="20000"/>
                        </a:spcBef>
                        <a:buClr>
                          <a:srgbClr val="F58025"/>
                        </a:buClr>
                        <a:defRPr sz="2000">
                          <a:solidFill>
                            <a:srgbClr val="565656"/>
                          </a:solidFill>
                          <a:latin typeface="Arial" pitchFamily="34" charset="0"/>
                          <a:ea typeface="ＭＳ Ｐゴシック" pitchFamily="34" charset="-128"/>
                        </a:defRPr>
                      </a:lvl4pPr>
                      <a:lvl5pPr algn="l" eaLnBrk="0" hangingPunct="0">
                        <a:spcBef>
                          <a:spcPct val="20000"/>
                        </a:spcBef>
                        <a:buClr>
                          <a:srgbClr val="F58025"/>
                        </a:buClr>
                        <a:defRPr sz="2000">
                          <a:solidFill>
                            <a:srgbClr val="565656"/>
                          </a:solidFill>
                          <a:latin typeface="Arial" pitchFamily="34" charset="0"/>
                          <a:ea typeface="ＭＳ Ｐゴシック" pitchFamily="34" charset="-128"/>
                        </a:defRPr>
                      </a:lvl5pPr>
                      <a:lvl6pPr eaLnBrk="0" fontAlgn="base" hangingPunct="0">
                        <a:spcBef>
                          <a:spcPct val="20000"/>
                        </a:spcBef>
                        <a:spcAft>
                          <a:spcPct val="0"/>
                        </a:spcAft>
                        <a:buClr>
                          <a:srgbClr val="F58025"/>
                        </a:buClr>
                        <a:defRPr sz="2000">
                          <a:solidFill>
                            <a:srgbClr val="565656"/>
                          </a:solidFill>
                          <a:latin typeface="Arial" pitchFamily="34" charset="0"/>
                          <a:ea typeface="ＭＳ Ｐゴシック" pitchFamily="34" charset="-128"/>
                        </a:defRPr>
                      </a:lvl6pPr>
                      <a:lvl7pPr eaLnBrk="0" fontAlgn="base" hangingPunct="0">
                        <a:spcBef>
                          <a:spcPct val="20000"/>
                        </a:spcBef>
                        <a:spcAft>
                          <a:spcPct val="0"/>
                        </a:spcAft>
                        <a:buClr>
                          <a:srgbClr val="F58025"/>
                        </a:buClr>
                        <a:defRPr sz="2000">
                          <a:solidFill>
                            <a:srgbClr val="565656"/>
                          </a:solidFill>
                          <a:latin typeface="Arial" pitchFamily="34" charset="0"/>
                          <a:ea typeface="ＭＳ Ｐゴシック" pitchFamily="34" charset="-128"/>
                        </a:defRPr>
                      </a:lvl7pPr>
                      <a:lvl8pPr eaLnBrk="0" fontAlgn="base" hangingPunct="0">
                        <a:spcBef>
                          <a:spcPct val="20000"/>
                        </a:spcBef>
                        <a:spcAft>
                          <a:spcPct val="0"/>
                        </a:spcAft>
                        <a:buClr>
                          <a:srgbClr val="F58025"/>
                        </a:buClr>
                        <a:defRPr sz="2000">
                          <a:solidFill>
                            <a:srgbClr val="565656"/>
                          </a:solidFill>
                          <a:latin typeface="Arial" pitchFamily="34" charset="0"/>
                          <a:ea typeface="ＭＳ Ｐゴシック" pitchFamily="34" charset="-128"/>
                        </a:defRPr>
                      </a:lvl8pPr>
                      <a:lvl9pPr eaLnBrk="0" fontAlgn="base" hangingPunct="0">
                        <a:spcBef>
                          <a:spcPct val="20000"/>
                        </a:spcBef>
                        <a:spcAft>
                          <a:spcPct val="0"/>
                        </a:spcAft>
                        <a:buClr>
                          <a:srgbClr val="F58025"/>
                        </a:buClr>
                        <a:defRPr sz="2000">
                          <a:solidFill>
                            <a:srgbClr val="565656"/>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
                          <a:srgbClr val="F58025"/>
                        </a:buClr>
                        <a:buSzTx/>
                        <a:buFontTx/>
                        <a:buNone/>
                        <a:tabLst/>
                      </a:pPr>
                      <a:r>
                        <a:rPr kumimoji="0" lang="en-AU" altLang="en-US" sz="1200" b="1" i="0" u="none" strike="noStrike" cap="none" normalizeH="0" baseline="0" dirty="0" smtClean="0">
                          <a:ln>
                            <a:noFill/>
                          </a:ln>
                          <a:solidFill>
                            <a:schemeClr val="bg1"/>
                          </a:solidFill>
                          <a:effectLst/>
                          <a:latin typeface="Arial" pitchFamily="34" charset="0"/>
                          <a:ea typeface="ＭＳ Ｐゴシック" pitchFamily="34" charset="-128"/>
                        </a:rPr>
                        <a:t>Major Projects</a:t>
                      </a:r>
                    </a:p>
                  </a:txBody>
                  <a:tcPr marL="91439" marR="91439"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65656"/>
                    </a:solidFill>
                  </a:tcPr>
                </a:tc>
                <a:tc>
                  <a:txBody>
                    <a:bodyPr/>
                    <a:lstStyle/>
                    <a:p>
                      <a:pPr marL="0" marR="0" lvl="0" indent="0" algn="ctr" defTabSz="914400" rtl="0" eaLnBrk="0" fontAlgn="base" latinLnBrk="0" hangingPunct="0">
                        <a:lnSpc>
                          <a:spcPct val="100000"/>
                        </a:lnSpc>
                        <a:spcBef>
                          <a:spcPct val="20000"/>
                        </a:spcBef>
                        <a:spcAft>
                          <a:spcPct val="0"/>
                        </a:spcAft>
                        <a:buClr>
                          <a:srgbClr val="F58025"/>
                        </a:buClr>
                        <a:buSzTx/>
                        <a:buFontTx/>
                        <a:buNone/>
                        <a:tabLst/>
                      </a:pPr>
                      <a:r>
                        <a:rPr kumimoji="0" lang="en-AU" altLang="en-US" sz="1200" b="1" i="0" u="none" strike="noStrike" cap="none" normalizeH="0" baseline="0" dirty="0" smtClean="0">
                          <a:ln>
                            <a:noFill/>
                          </a:ln>
                          <a:solidFill>
                            <a:schemeClr val="bg1"/>
                          </a:solidFill>
                          <a:effectLst/>
                          <a:latin typeface="Arial" pitchFamily="34" charset="0"/>
                          <a:ea typeface="ＭＳ Ｐゴシック" pitchFamily="34" charset="-128"/>
                        </a:rPr>
                        <a:t>FY</a:t>
                      </a:r>
                    </a:p>
                    <a:p>
                      <a:pPr marL="0" marR="0" lvl="0" indent="0" algn="ctr" defTabSz="914400" rtl="0" eaLnBrk="0" fontAlgn="base" latinLnBrk="0" hangingPunct="0">
                        <a:lnSpc>
                          <a:spcPct val="100000"/>
                        </a:lnSpc>
                        <a:spcBef>
                          <a:spcPct val="20000"/>
                        </a:spcBef>
                        <a:spcAft>
                          <a:spcPct val="0"/>
                        </a:spcAft>
                        <a:buClr>
                          <a:srgbClr val="F58025"/>
                        </a:buClr>
                        <a:buSzTx/>
                        <a:buFontTx/>
                        <a:buNone/>
                        <a:tabLst/>
                      </a:pPr>
                      <a:r>
                        <a:rPr kumimoji="0" lang="en-AU" altLang="en-US" sz="1200" b="1" i="0" u="none" strike="noStrike" cap="none" normalizeH="0" baseline="0" dirty="0" smtClean="0">
                          <a:ln>
                            <a:noFill/>
                          </a:ln>
                          <a:solidFill>
                            <a:schemeClr val="bg1"/>
                          </a:solidFill>
                          <a:effectLst/>
                          <a:latin typeface="Arial" pitchFamily="34" charset="0"/>
                          <a:ea typeface="ＭＳ Ｐゴシック" pitchFamily="34" charset="-128"/>
                        </a:rPr>
                        <a:t>21/22</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TlToBr>
                      <a:noFill/>
                    </a:lnTlToBr>
                    <a:lnBlToTr>
                      <a:noFill/>
                    </a:lnBlToTr>
                    <a:solidFill>
                      <a:srgbClr val="565656"/>
                    </a:solidFill>
                  </a:tcPr>
                </a:tc>
                <a:tc gridSpan="2">
                  <a:txBody>
                    <a:bodyPr/>
                    <a:lstStyle/>
                    <a:p>
                      <a:pPr marL="0" marR="0" lvl="0" indent="0" algn="ctr" defTabSz="914400" rtl="0" eaLnBrk="0" fontAlgn="base" latinLnBrk="0" hangingPunct="0">
                        <a:lnSpc>
                          <a:spcPct val="100000"/>
                        </a:lnSpc>
                        <a:spcBef>
                          <a:spcPct val="20000"/>
                        </a:spcBef>
                        <a:spcAft>
                          <a:spcPct val="0"/>
                        </a:spcAft>
                        <a:buClr>
                          <a:srgbClr val="F58025"/>
                        </a:buClr>
                        <a:buSzTx/>
                        <a:buFontTx/>
                        <a:buNone/>
                        <a:tabLst/>
                      </a:pPr>
                      <a:r>
                        <a:rPr kumimoji="0" lang="en-AU" altLang="en-US" sz="1200" b="1" i="0" u="none" strike="noStrike" cap="none" normalizeH="0" baseline="0" dirty="0" smtClean="0">
                          <a:ln>
                            <a:noFill/>
                          </a:ln>
                          <a:solidFill>
                            <a:schemeClr val="bg1"/>
                          </a:solidFill>
                          <a:effectLst/>
                          <a:latin typeface="Arial" pitchFamily="34" charset="0"/>
                          <a:ea typeface="ＭＳ Ｐゴシック" pitchFamily="34" charset="-128"/>
                        </a:rPr>
                        <a:t>FY</a:t>
                      </a:r>
                    </a:p>
                    <a:p>
                      <a:pPr marL="0" marR="0" lvl="0" indent="0" algn="ctr" defTabSz="914400" rtl="0" eaLnBrk="0" fontAlgn="base" latinLnBrk="0" hangingPunct="0">
                        <a:lnSpc>
                          <a:spcPct val="100000"/>
                        </a:lnSpc>
                        <a:spcBef>
                          <a:spcPct val="20000"/>
                        </a:spcBef>
                        <a:spcAft>
                          <a:spcPct val="0"/>
                        </a:spcAft>
                        <a:buClr>
                          <a:srgbClr val="F58025"/>
                        </a:buClr>
                        <a:buSzTx/>
                        <a:buFontTx/>
                        <a:buNone/>
                        <a:tabLst/>
                      </a:pPr>
                      <a:r>
                        <a:rPr kumimoji="0" lang="en-AU" altLang="en-US" sz="1200" b="1" i="0" u="none" strike="noStrike" cap="none" normalizeH="0" baseline="0" dirty="0" smtClean="0">
                          <a:ln>
                            <a:noFill/>
                          </a:ln>
                          <a:solidFill>
                            <a:schemeClr val="bg1"/>
                          </a:solidFill>
                          <a:effectLst/>
                          <a:latin typeface="Arial" pitchFamily="34" charset="0"/>
                          <a:ea typeface="ＭＳ Ｐゴシック" pitchFamily="34" charset="-128"/>
                        </a:rPr>
                        <a:t>22/23</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TlToBr>
                      <a:noFill/>
                    </a:lnTlToBr>
                    <a:lnBlToTr>
                      <a:noFill/>
                    </a:lnBlToTr>
                    <a:solidFill>
                      <a:srgbClr val="565656"/>
                    </a:solidFill>
                  </a:tcPr>
                </a:tc>
                <a:tc hMerge="1">
                  <a:txBody>
                    <a:bodyPr/>
                    <a:lstStyle/>
                    <a:p>
                      <a:endParaRPr lang="en-AU"/>
                    </a:p>
                  </a:txBody>
                  <a:tcPr/>
                </a:tc>
                <a:tc>
                  <a:txBody>
                    <a:bodyPr/>
                    <a:lstStyle/>
                    <a:p>
                      <a:pPr marL="0" marR="0" lvl="0" indent="0" algn="ctr" defTabSz="914400" rtl="0" eaLnBrk="0" fontAlgn="base" latinLnBrk="0" hangingPunct="0">
                        <a:lnSpc>
                          <a:spcPct val="100000"/>
                        </a:lnSpc>
                        <a:spcBef>
                          <a:spcPct val="20000"/>
                        </a:spcBef>
                        <a:spcAft>
                          <a:spcPct val="0"/>
                        </a:spcAft>
                        <a:buClr>
                          <a:srgbClr val="F58025"/>
                        </a:buClr>
                        <a:buSzTx/>
                        <a:buFontTx/>
                        <a:buNone/>
                        <a:tabLst/>
                      </a:pPr>
                      <a:r>
                        <a:rPr kumimoji="0" lang="en-AU" altLang="en-US" sz="1200" b="1" i="0" u="none" strike="noStrike" cap="none" normalizeH="0" baseline="0" dirty="0" smtClean="0">
                          <a:ln>
                            <a:noFill/>
                          </a:ln>
                          <a:solidFill>
                            <a:schemeClr val="bg1"/>
                          </a:solidFill>
                          <a:effectLst/>
                          <a:latin typeface="Arial" pitchFamily="34" charset="0"/>
                          <a:ea typeface="ＭＳ Ｐゴシック" pitchFamily="34" charset="-128"/>
                        </a:rPr>
                        <a:t>FY</a:t>
                      </a:r>
                    </a:p>
                    <a:p>
                      <a:pPr marL="0" marR="0" lvl="0" indent="0" algn="ctr" defTabSz="914400" rtl="0" eaLnBrk="0" fontAlgn="base" latinLnBrk="0" hangingPunct="0">
                        <a:lnSpc>
                          <a:spcPct val="100000"/>
                        </a:lnSpc>
                        <a:spcBef>
                          <a:spcPct val="20000"/>
                        </a:spcBef>
                        <a:spcAft>
                          <a:spcPct val="0"/>
                        </a:spcAft>
                        <a:buClr>
                          <a:srgbClr val="F58025"/>
                        </a:buClr>
                        <a:buSzTx/>
                        <a:buFontTx/>
                        <a:buNone/>
                        <a:tabLst/>
                      </a:pPr>
                      <a:r>
                        <a:rPr kumimoji="0" lang="en-AU" altLang="en-US" sz="1200" b="1" i="0" u="none" strike="noStrike" cap="none" normalizeH="0" baseline="0" dirty="0" smtClean="0">
                          <a:ln>
                            <a:noFill/>
                          </a:ln>
                          <a:solidFill>
                            <a:schemeClr val="bg1"/>
                          </a:solidFill>
                          <a:effectLst/>
                          <a:latin typeface="Arial" pitchFamily="34" charset="0"/>
                          <a:ea typeface="ＭＳ Ｐゴシック" pitchFamily="34" charset="-128"/>
                        </a:rPr>
                        <a:t>23/24</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65656"/>
                    </a:solidFill>
                  </a:tcPr>
                </a:tc>
                <a:tc>
                  <a:txBody>
                    <a:bodyPr/>
                    <a:lstStyle/>
                    <a:p>
                      <a:pPr marL="0" marR="0" lvl="0" indent="0" algn="ctr" defTabSz="914400" rtl="0" eaLnBrk="0" fontAlgn="base" latinLnBrk="0" hangingPunct="0">
                        <a:lnSpc>
                          <a:spcPct val="100000"/>
                        </a:lnSpc>
                        <a:spcBef>
                          <a:spcPct val="20000"/>
                        </a:spcBef>
                        <a:spcAft>
                          <a:spcPct val="0"/>
                        </a:spcAft>
                        <a:buClr>
                          <a:srgbClr val="F58025"/>
                        </a:buClr>
                        <a:buSzTx/>
                        <a:buFontTx/>
                        <a:buNone/>
                        <a:tabLst/>
                        <a:defRPr/>
                      </a:pPr>
                      <a:r>
                        <a:rPr kumimoji="0" lang="en-AU" altLang="en-US" sz="1200" b="1" i="0" u="none" strike="noStrike" cap="none" normalizeH="0" baseline="0" dirty="0" smtClean="0">
                          <a:ln>
                            <a:noFill/>
                          </a:ln>
                          <a:solidFill>
                            <a:schemeClr val="bg1"/>
                          </a:solidFill>
                          <a:effectLst/>
                          <a:latin typeface="Arial" pitchFamily="34" charset="0"/>
                          <a:ea typeface="ＭＳ Ｐゴシック" pitchFamily="34" charset="-128"/>
                        </a:rPr>
                        <a:t>FY</a:t>
                      </a:r>
                    </a:p>
                    <a:p>
                      <a:pPr marL="0" marR="0" lvl="0" indent="0" algn="ctr" defTabSz="914400" rtl="0" eaLnBrk="0" fontAlgn="base" latinLnBrk="0" hangingPunct="0">
                        <a:lnSpc>
                          <a:spcPct val="100000"/>
                        </a:lnSpc>
                        <a:spcBef>
                          <a:spcPct val="20000"/>
                        </a:spcBef>
                        <a:spcAft>
                          <a:spcPct val="0"/>
                        </a:spcAft>
                        <a:buClr>
                          <a:srgbClr val="F58025"/>
                        </a:buClr>
                        <a:buSzTx/>
                        <a:buFontTx/>
                        <a:buNone/>
                        <a:tabLst/>
                        <a:defRPr/>
                      </a:pPr>
                      <a:r>
                        <a:rPr kumimoji="0" lang="en-AU" altLang="en-US" sz="1200" b="1" i="0" u="none" strike="noStrike" cap="none" normalizeH="0" baseline="0" dirty="0" smtClean="0">
                          <a:ln>
                            <a:noFill/>
                          </a:ln>
                          <a:solidFill>
                            <a:schemeClr val="bg1"/>
                          </a:solidFill>
                          <a:effectLst/>
                          <a:latin typeface="Arial" pitchFamily="34" charset="0"/>
                          <a:ea typeface="ＭＳ Ｐゴシック" pitchFamily="34" charset="-128"/>
                        </a:rPr>
                        <a:t>24/25</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TlToBr>
                      <a:noFill/>
                    </a:lnTlToBr>
                    <a:lnBlToTr>
                      <a:noFill/>
                    </a:lnBlToTr>
                    <a:solidFill>
                      <a:srgbClr val="565656"/>
                    </a:solidFill>
                  </a:tcPr>
                </a:tc>
                <a:tc>
                  <a:txBody>
                    <a:bodyPr/>
                    <a:lstStyle/>
                    <a:p>
                      <a:pPr marL="0" marR="0" lvl="0" indent="0" algn="ctr" defTabSz="914400" rtl="0" eaLnBrk="0" fontAlgn="base" latinLnBrk="0" hangingPunct="0">
                        <a:lnSpc>
                          <a:spcPct val="100000"/>
                        </a:lnSpc>
                        <a:spcBef>
                          <a:spcPct val="20000"/>
                        </a:spcBef>
                        <a:spcAft>
                          <a:spcPct val="0"/>
                        </a:spcAft>
                        <a:buClr>
                          <a:srgbClr val="F58025"/>
                        </a:buClr>
                        <a:buSzTx/>
                        <a:buFontTx/>
                        <a:buNone/>
                        <a:tabLst/>
                        <a:defRPr/>
                      </a:pPr>
                      <a:r>
                        <a:rPr kumimoji="0" lang="en-AU" altLang="en-US" sz="1200" b="1" i="0" u="none" strike="noStrike" cap="none" normalizeH="0" baseline="0" dirty="0" smtClean="0">
                          <a:ln>
                            <a:noFill/>
                          </a:ln>
                          <a:solidFill>
                            <a:schemeClr val="bg1"/>
                          </a:solidFill>
                          <a:effectLst/>
                          <a:latin typeface="Arial" pitchFamily="34" charset="0"/>
                          <a:ea typeface="ＭＳ Ｐゴシック" pitchFamily="34" charset="-128"/>
                        </a:rPr>
                        <a:t>FY</a:t>
                      </a:r>
                    </a:p>
                    <a:p>
                      <a:pPr marL="0" marR="0" lvl="0" indent="0" algn="ctr" defTabSz="914400" rtl="0" eaLnBrk="0" fontAlgn="base" latinLnBrk="0" hangingPunct="0">
                        <a:lnSpc>
                          <a:spcPct val="100000"/>
                        </a:lnSpc>
                        <a:spcBef>
                          <a:spcPct val="20000"/>
                        </a:spcBef>
                        <a:spcAft>
                          <a:spcPct val="0"/>
                        </a:spcAft>
                        <a:buClr>
                          <a:srgbClr val="F58025"/>
                        </a:buClr>
                        <a:buSzTx/>
                        <a:buFontTx/>
                        <a:buNone/>
                        <a:tabLst/>
                        <a:defRPr/>
                      </a:pPr>
                      <a:r>
                        <a:rPr kumimoji="0" lang="en-AU" altLang="en-US" sz="1200" b="1" i="0" u="none" strike="noStrike" cap="none" normalizeH="0" baseline="0" dirty="0" smtClean="0">
                          <a:ln>
                            <a:noFill/>
                          </a:ln>
                          <a:solidFill>
                            <a:schemeClr val="bg1"/>
                          </a:solidFill>
                          <a:effectLst/>
                          <a:latin typeface="Arial" pitchFamily="34" charset="0"/>
                          <a:ea typeface="ＭＳ Ｐゴシック" pitchFamily="34" charset="-128"/>
                        </a:rPr>
                        <a:t>25/26</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TlToBr>
                      <a:noFill/>
                    </a:lnTlToBr>
                    <a:lnBlToTr>
                      <a:noFill/>
                    </a:lnBlToTr>
                    <a:solidFill>
                      <a:srgbClr val="565656"/>
                    </a:solidFill>
                  </a:tcPr>
                </a:tc>
                <a:tc>
                  <a:txBody>
                    <a:bodyPr/>
                    <a:lstStyle/>
                    <a:p>
                      <a:pPr marL="0" marR="0" lvl="0" indent="0" algn="ctr" defTabSz="914400" rtl="0" eaLnBrk="0" fontAlgn="base" latinLnBrk="0" hangingPunct="0">
                        <a:lnSpc>
                          <a:spcPct val="100000"/>
                        </a:lnSpc>
                        <a:spcBef>
                          <a:spcPct val="20000"/>
                        </a:spcBef>
                        <a:spcAft>
                          <a:spcPct val="0"/>
                        </a:spcAft>
                        <a:buClr>
                          <a:srgbClr val="F58025"/>
                        </a:buClr>
                        <a:buSzTx/>
                        <a:buFontTx/>
                        <a:buNone/>
                        <a:tabLst/>
                        <a:defRPr/>
                      </a:pPr>
                      <a:r>
                        <a:rPr kumimoji="0" lang="en-AU" altLang="en-US" sz="1200" b="1" i="0" u="none" strike="noStrike" cap="none" normalizeH="0" baseline="0" dirty="0" smtClean="0">
                          <a:ln>
                            <a:noFill/>
                          </a:ln>
                          <a:solidFill>
                            <a:schemeClr val="bg1"/>
                          </a:solidFill>
                          <a:effectLst/>
                          <a:latin typeface="Arial" pitchFamily="34" charset="0"/>
                          <a:ea typeface="ＭＳ Ｐゴシック" pitchFamily="34" charset="-128"/>
                        </a:rPr>
                        <a:t>FY</a:t>
                      </a:r>
                    </a:p>
                    <a:p>
                      <a:pPr marL="0" marR="0" lvl="0" indent="0" algn="ctr" defTabSz="914400" rtl="0" eaLnBrk="0" fontAlgn="base" latinLnBrk="0" hangingPunct="0">
                        <a:lnSpc>
                          <a:spcPct val="100000"/>
                        </a:lnSpc>
                        <a:spcBef>
                          <a:spcPct val="20000"/>
                        </a:spcBef>
                        <a:spcAft>
                          <a:spcPct val="0"/>
                        </a:spcAft>
                        <a:buClr>
                          <a:srgbClr val="F58025"/>
                        </a:buClr>
                        <a:buSzTx/>
                        <a:buFontTx/>
                        <a:buNone/>
                        <a:tabLst/>
                        <a:defRPr/>
                      </a:pPr>
                      <a:r>
                        <a:rPr kumimoji="0" lang="en-AU" altLang="en-US" sz="1200" b="1" i="0" u="none" strike="noStrike" cap="none" normalizeH="0" baseline="0" dirty="0" smtClean="0">
                          <a:ln>
                            <a:noFill/>
                          </a:ln>
                          <a:solidFill>
                            <a:schemeClr val="bg1"/>
                          </a:solidFill>
                          <a:effectLst/>
                          <a:latin typeface="Arial" pitchFamily="34" charset="0"/>
                          <a:ea typeface="ＭＳ Ｐゴシック" pitchFamily="34" charset="-128"/>
                        </a:rPr>
                        <a:t>26/27</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TlToBr>
                      <a:noFill/>
                    </a:lnTlToBr>
                    <a:lnBlToTr>
                      <a:noFill/>
                    </a:lnBlToTr>
                    <a:solidFill>
                      <a:srgbClr val="565656"/>
                    </a:solidFill>
                  </a:tcPr>
                </a:tc>
                <a:tc>
                  <a:txBody>
                    <a:bodyPr/>
                    <a:lstStyle/>
                    <a:p>
                      <a:pPr marL="0" marR="0" lvl="0" indent="0" algn="ctr" defTabSz="914400" rtl="0" eaLnBrk="0" fontAlgn="base" latinLnBrk="0" hangingPunct="0">
                        <a:lnSpc>
                          <a:spcPct val="100000"/>
                        </a:lnSpc>
                        <a:spcBef>
                          <a:spcPct val="20000"/>
                        </a:spcBef>
                        <a:spcAft>
                          <a:spcPct val="0"/>
                        </a:spcAft>
                        <a:buClr>
                          <a:srgbClr val="F58025"/>
                        </a:buClr>
                        <a:buSzTx/>
                        <a:buFontTx/>
                        <a:buNone/>
                        <a:tabLst/>
                        <a:defRPr/>
                      </a:pPr>
                      <a:r>
                        <a:rPr kumimoji="0" lang="en-AU" altLang="en-US" sz="1200" b="1" i="0" u="none" strike="noStrike" cap="none" normalizeH="0" baseline="0" dirty="0" smtClean="0">
                          <a:ln>
                            <a:noFill/>
                          </a:ln>
                          <a:solidFill>
                            <a:schemeClr val="bg1"/>
                          </a:solidFill>
                          <a:effectLst/>
                          <a:latin typeface="Arial" pitchFamily="34" charset="0"/>
                          <a:ea typeface="ＭＳ Ｐゴシック" pitchFamily="34" charset="-128"/>
                        </a:rPr>
                        <a:t>FY</a:t>
                      </a:r>
                    </a:p>
                    <a:p>
                      <a:pPr marL="0" marR="0" lvl="0" indent="0" algn="ctr" defTabSz="914400" rtl="0" eaLnBrk="0" fontAlgn="base" latinLnBrk="0" hangingPunct="0">
                        <a:lnSpc>
                          <a:spcPct val="100000"/>
                        </a:lnSpc>
                        <a:spcBef>
                          <a:spcPct val="20000"/>
                        </a:spcBef>
                        <a:spcAft>
                          <a:spcPct val="0"/>
                        </a:spcAft>
                        <a:buClr>
                          <a:srgbClr val="F58025"/>
                        </a:buClr>
                        <a:buSzTx/>
                        <a:buFontTx/>
                        <a:buNone/>
                        <a:tabLst/>
                        <a:defRPr/>
                      </a:pPr>
                      <a:r>
                        <a:rPr kumimoji="0" lang="en-AU" altLang="en-US" sz="1200" b="1" i="0" u="none" strike="noStrike" cap="none" normalizeH="0" baseline="0" dirty="0" smtClean="0">
                          <a:ln>
                            <a:noFill/>
                          </a:ln>
                          <a:solidFill>
                            <a:schemeClr val="bg1"/>
                          </a:solidFill>
                          <a:effectLst/>
                          <a:latin typeface="Arial" pitchFamily="34" charset="0"/>
                          <a:ea typeface="ＭＳ Ｐゴシック" pitchFamily="34" charset="-128"/>
                        </a:rPr>
                        <a:t>27/28</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TlToBr>
                      <a:noFill/>
                    </a:lnTlToBr>
                    <a:lnBlToTr>
                      <a:noFill/>
                    </a:lnBlToTr>
                    <a:solidFill>
                      <a:srgbClr val="565656"/>
                    </a:solidFill>
                  </a:tcPr>
                </a:tc>
                <a:extLst>
                  <a:ext uri="{0D108BD9-81ED-4DB2-BD59-A6C34878D82A}">
                    <a16:rowId xmlns:a16="http://schemas.microsoft.com/office/drawing/2014/main" val="10000"/>
                  </a:ext>
                </a:extLst>
              </a:tr>
              <a:tr h="558002">
                <a:tc>
                  <a:txBody>
                    <a:bodyPr/>
                    <a:lstStyle>
                      <a:lvl1pPr algn="l" eaLnBrk="0" hangingPunct="0">
                        <a:spcBef>
                          <a:spcPct val="20000"/>
                        </a:spcBef>
                        <a:buClr>
                          <a:srgbClr val="F58025"/>
                        </a:buClr>
                        <a:defRPr sz="2000">
                          <a:solidFill>
                            <a:srgbClr val="565656"/>
                          </a:solidFill>
                          <a:latin typeface="Arial" pitchFamily="34" charset="0"/>
                          <a:ea typeface="ＭＳ Ｐゴシック" pitchFamily="34" charset="-128"/>
                        </a:defRPr>
                      </a:lvl1pPr>
                      <a:lvl2pPr algn="l" eaLnBrk="0" hangingPunct="0">
                        <a:spcBef>
                          <a:spcPct val="20000"/>
                        </a:spcBef>
                        <a:buClr>
                          <a:srgbClr val="F58025"/>
                        </a:buClr>
                        <a:defRPr sz="2000">
                          <a:solidFill>
                            <a:srgbClr val="565656"/>
                          </a:solidFill>
                          <a:latin typeface="Arial" pitchFamily="34" charset="0"/>
                          <a:ea typeface="ＭＳ Ｐゴシック" pitchFamily="34" charset="-128"/>
                        </a:defRPr>
                      </a:lvl2pPr>
                      <a:lvl3pPr algn="l" eaLnBrk="0" hangingPunct="0">
                        <a:spcBef>
                          <a:spcPct val="20000"/>
                        </a:spcBef>
                        <a:buClr>
                          <a:srgbClr val="F58025"/>
                        </a:buClr>
                        <a:defRPr sz="2000">
                          <a:solidFill>
                            <a:srgbClr val="565656"/>
                          </a:solidFill>
                          <a:latin typeface="Arial" pitchFamily="34" charset="0"/>
                          <a:ea typeface="ＭＳ Ｐゴシック" pitchFamily="34" charset="-128"/>
                        </a:defRPr>
                      </a:lvl3pPr>
                      <a:lvl4pPr algn="l" eaLnBrk="0" hangingPunct="0">
                        <a:spcBef>
                          <a:spcPct val="20000"/>
                        </a:spcBef>
                        <a:buClr>
                          <a:srgbClr val="F58025"/>
                        </a:buClr>
                        <a:defRPr sz="2000">
                          <a:solidFill>
                            <a:srgbClr val="565656"/>
                          </a:solidFill>
                          <a:latin typeface="Arial" pitchFamily="34" charset="0"/>
                          <a:ea typeface="ＭＳ Ｐゴシック" pitchFamily="34" charset="-128"/>
                        </a:defRPr>
                      </a:lvl4pPr>
                      <a:lvl5pPr algn="l" eaLnBrk="0" hangingPunct="0">
                        <a:spcBef>
                          <a:spcPct val="20000"/>
                        </a:spcBef>
                        <a:buClr>
                          <a:srgbClr val="F58025"/>
                        </a:buClr>
                        <a:defRPr sz="2000">
                          <a:solidFill>
                            <a:srgbClr val="565656"/>
                          </a:solidFill>
                          <a:latin typeface="Arial" pitchFamily="34" charset="0"/>
                          <a:ea typeface="ＭＳ Ｐゴシック" pitchFamily="34" charset="-128"/>
                        </a:defRPr>
                      </a:lvl5pPr>
                      <a:lvl6pPr eaLnBrk="0" fontAlgn="base" hangingPunct="0">
                        <a:spcBef>
                          <a:spcPct val="20000"/>
                        </a:spcBef>
                        <a:spcAft>
                          <a:spcPct val="0"/>
                        </a:spcAft>
                        <a:buClr>
                          <a:srgbClr val="F58025"/>
                        </a:buClr>
                        <a:defRPr sz="2000">
                          <a:solidFill>
                            <a:srgbClr val="565656"/>
                          </a:solidFill>
                          <a:latin typeface="Arial" pitchFamily="34" charset="0"/>
                          <a:ea typeface="ＭＳ Ｐゴシック" pitchFamily="34" charset="-128"/>
                        </a:defRPr>
                      </a:lvl6pPr>
                      <a:lvl7pPr eaLnBrk="0" fontAlgn="base" hangingPunct="0">
                        <a:spcBef>
                          <a:spcPct val="20000"/>
                        </a:spcBef>
                        <a:spcAft>
                          <a:spcPct val="0"/>
                        </a:spcAft>
                        <a:buClr>
                          <a:srgbClr val="F58025"/>
                        </a:buClr>
                        <a:defRPr sz="2000">
                          <a:solidFill>
                            <a:srgbClr val="565656"/>
                          </a:solidFill>
                          <a:latin typeface="Arial" pitchFamily="34" charset="0"/>
                          <a:ea typeface="ＭＳ Ｐゴシック" pitchFamily="34" charset="-128"/>
                        </a:defRPr>
                      </a:lvl7pPr>
                      <a:lvl8pPr eaLnBrk="0" fontAlgn="base" hangingPunct="0">
                        <a:spcBef>
                          <a:spcPct val="20000"/>
                        </a:spcBef>
                        <a:spcAft>
                          <a:spcPct val="0"/>
                        </a:spcAft>
                        <a:buClr>
                          <a:srgbClr val="F58025"/>
                        </a:buClr>
                        <a:defRPr sz="2000">
                          <a:solidFill>
                            <a:srgbClr val="565656"/>
                          </a:solidFill>
                          <a:latin typeface="Arial" pitchFamily="34" charset="0"/>
                          <a:ea typeface="ＭＳ Ｐゴシック" pitchFamily="34" charset="-128"/>
                        </a:defRPr>
                      </a:lvl8pPr>
                      <a:lvl9pPr eaLnBrk="0" fontAlgn="base" hangingPunct="0">
                        <a:spcBef>
                          <a:spcPct val="20000"/>
                        </a:spcBef>
                        <a:spcAft>
                          <a:spcPct val="0"/>
                        </a:spcAft>
                        <a:buClr>
                          <a:srgbClr val="F58025"/>
                        </a:buClr>
                        <a:defRPr sz="2000">
                          <a:solidFill>
                            <a:srgbClr val="565656"/>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
                          <a:srgbClr val="F58025"/>
                        </a:buClr>
                        <a:buSzTx/>
                        <a:buFontTx/>
                        <a:buNone/>
                        <a:tabLst/>
                      </a:pPr>
                      <a:r>
                        <a:rPr kumimoji="0" lang="en-AU" altLang="en-US" sz="1200" b="1" i="0" u="none" strike="noStrike" cap="none" normalizeH="0" baseline="0" dirty="0" smtClean="0">
                          <a:ln>
                            <a:noFill/>
                          </a:ln>
                          <a:solidFill>
                            <a:schemeClr val="bg1"/>
                          </a:solidFill>
                          <a:effectLst/>
                          <a:latin typeface="Arial" pitchFamily="34" charset="0"/>
                          <a:ea typeface="ＭＳ Ｐゴシック" pitchFamily="34" charset="-128"/>
                        </a:rPr>
                        <a:t>AIR7000 Ph2B </a:t>
                      </a:r>
                    </a:p>
                    <a:p>
                      <a:pPr marL="0" marR="0" lvl="0" indent="0" algn="ctr" defTabSz="914400" rtl="0" eaLnBrk="0" fontAlgn="base" latinLnBrk="0" hangingPunct="0">
                        <a:lnSpc>
                          <a:spcPct val="100000"/>
                        </a:lnSpc>
                        <a:spcBef>
                          <a:spcPct val="20000"/>
                        </a:spcBef>
                        <a:spcAft>
                          <a:spcPct val="0"/>
                        </a:spcAft>
                        <a:buClr>
                          <a:srgbClr val="F58025"/>
                        </a:buClr>
                        <a:buSzTx/>
                        <a:buFontTx/>
                        <a:buNone/>
                        <a:tabLst/>
                      </a:pPr>
                      <a:r>
                        <a:rPr kumimoji="0" lang="en-AU" altLang="en-US" sz="1200" b="1" i="0" u="none" strike="noStrike" cap="none" normalizeH="0" baseline="0" dirty="0" smtClean="0">
                          <a:ln>
                            <a:noFill/>
                          </a:ln>
                          <a:solidFill>
                            <a:schemeClr val="bg1"/>
                          </a:solidFill>
                          <a:effectLst/>
                          <a:latin typeface="Arial" pitchFamily="34" charset="0"/>
                          <a:ea typeface="ＭＳ Ｐゴシック" pitchFamily="34" charset="-128"/>
                        </a:rPr>
                        <a:t>P-8A Poseidon </a:t>
                      </a:r>
                    </a:p>
                  </a:txBody>
                  <a:tcPr marL="91432" marR="91432"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65656"/>
                    </a:solidFill>
                  </a:tcPr>
                </a:tc>
                <a:tc gridSpan="3">
                  <a:txBody>
                    <a:bodyPr/>
                    <a:lstStyle/>
                    <a:p>
                      <a:pPr marL="0" marR="0" lvl="0" indent="0" algn="ctr" defTabSz="914400" rtl="0" eaLnBrk="0" fontAlgn="base" latinLnBrk="0" hangingPunct="0">
                        <a:lnSpc>
                          <a:spcPct val="100000"/>
                        </a:lnSpc>
                        <a:spcBef>
                          <a:spcPct val="20000"/>
                        </a:spcBef>
                        <a:spcAft>
                          <a:spcPct val="0"/>
                        </a:spcAft>
                        <a:buClr>
                          <a:srgbClr val="F58025"/>
                        </a:buClr>
                        <a:buSzTx/>
                        <a:buFontTx/>
                        <a:buNone/>
                        <a:tabLst/>
                      </a:pPr>
                      <a:r>
                        <a:rPr kumimoji="0" lang="en-AU" altLang="en-US" sz="1200" b="1" i="0" u="none" strike="noStrike" kern="1200" cap="none" normalizeH="0" baseline="0" dirty="0" smtClean="0">
                          <a:ln>
                            <a:noFill/>
                          </a:ln>
                          <a:solidFill>
                            <a:schemeClr val="tx1"/>
                          </a:solidFill>
                          <a:effectLst/>
                          <a:latin typeface="Arial" pitchFamily="34" charset="0"/>
                          <a:ea typeface="ＭＳ Ｐゴシック" pitchFamily="34" charset="-128"/>
                          <a:cs typeface="+mn-cs"/>
                        </a:rPr>
                        <a:t>$162m</a:t>
                      </a:r>
                    </a:p>
                    <a:p>
                      <a:pPr marL="0" marR="0" lvl="0" indent="0" algn="ctr" defTabSz="914400" rtl="0" eaLnBrk="0" fontAlgn="base" latinLnBrk="0" hangingPunct="0">
                        <a:lnSpc>
                          <a:spcPct val="100000"/>
                        </a:lnSpc>
                        <a:spcBef>
                          <a:spcPct val="20000"/>
                        </a:spcBef>
                        <a:spcAft>
                          <a:spcPct val="0"/>
                        </a:spcAft>
                        <a:buClr>
                          <a:srgbClr val="F58025"/>
                        </a:buClr>
                        <a:buSzTx/>
                        <a:buFontTx/>
                        <a:buNone/>
                        <a:tabLst/>
                      </a:pPr>
                      <a:r>
                        <a:rPr kumimoji="0" lang="en-AU" altLang="en-US" sz="1200" b="1" i="0" u="none" strike="noStrike" kern="1200" cap="none" normalizeH="0" baseline="0" dirty="0" smtClean="0">
                          <a:ln>
                            <a:noFill/>
                          </a:ln>
                          <a:solidFill>
                            <a:schemeClr val="tx1"/>
                          </a:solidFill>
                          <a:effectLst/>
                          <a:latin typeface="Arial" pitchFamily="34" charset="0"/>
                          <a:ea typeface="ＭＳ Ｐゴシック" pitchFamily="34" charset="-128"/>
                          <a:cs typeface="+mn-cs"/>
                        </a:rPr>
                        <a:t> (RAAF Darwin)</a:t>
                      </a:r>
                    </a:p>
                  </a:txBody>
                  <a:tcPr marL="91432" marR="91432"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92D050"/>
                    </a:solidFill>
                  </a:tcPr>
                </a:tc>
                <a:tc hMerge="1">
                  <a:txBody>
                    <a:bodyPr/>
                    <a:lstStyle/>
                    <a:p>
                      <a:endParaRPr lang="en-AU"/>
                    </a:p>
                  </a:txBody>
                  <a:tcPr/>
                </a:tc>
                <a:tc hMerge="1">
                  <a:txBody>
                    <a:bodyPr/>
                    <a:lstStyle/>
                    <a:p>
                      <a:endParaRPr lang="en-AU"/>
                    </a:p>
                  </a:txBody>
                  <a:tcPr/>
                </a:tc>
                <a:tc>
                  <a:txBody>
                    <a:bodyPr/>
                    <a:lstStyle/>
                    <a:p>
                      <a:endParaRPr lang="en-AU"/>
                    </a:p>
                  </a:txBody>
                  <a:tcPr marL="91432" marR="91432"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endParaRPr lang="en-AU" dirty="0"/>
                    </a:p>
                  </a:txBody>
                  <a:tcPr marL="91439" marR="91439" marT="45722" marB="45722" horzOverflow="overflow">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endParaRPr lang="en-AU" dirty="0"/>
                    </a:p>
                  </a:txBody>
                  <a:tcPr marL="91439" marR="91439" marT="45722" marB="45722" horzOverflow="overflow">
                    <a:solidFill>
                      <a:schemeClr val="bg1">
                        <a:lumMod val="85000"/>
                      </a:schemeClr>
                    </a:solidFill>
                  </a:tcPr>
                </a:tc>
                <a:tc>
                  <a:txBody>
                    <a:bodyPr/>
                    <a:lstStyle/>
                    <a:p>
                      <a:pPr algn="ctr"/>
                      <a:endParaRPr lang="en-AU" sz="1200" b="1" dirty="0" smtClean="0"/>
                    </a:p>
                  </a:txBody>
                  <a:tcPr marL="91439" marR="91439" marT="45722" marB="45722" horzOverflow="overflow">
                    <a:solidFill>
                      <a:schemeClr val="bg1">
                        <a:lumMod val="85000"/>
                      </a:schemeClr>
                    </a:solidFill>
                  </a:tcPr>
                </a:tc>
                <a:tc>
                  <a:txBody>
                    <a:bodyPr/>
                    <a:lstStyle/>
                    <a:p>
                      <a:pPr algn="ctr"/>
                      <a:endParaRPr lang="en-AU" sz="1200" b="1" dirty="0" smtClean="0"/>
                    </a:p>
                  </a:txBody>
                  <a:tcPr marL="91439" marR="91439" marT="45722" marB="45722" horzOverflow="overflow">
                    <a:solidFill>
                      <a:schemeClr val="bg1">
                        <a:lumMod val="85000"/>
                      </a:schemeClr>
                    </a:solidFill>
                  </a:tcPr>
                </a:tc>
                <a:extLst>
                  <a:ext uri="{0D108BD9-81ED-4DB2-BD59-A6C34878D82A}">
                    <a16:rowId xmlns:a16="http://schemas.microsoft.com/office/drawing/2014/main" val="1111909040"/>
                  </a:ext>
                </a:extLst>
              </a:tr>
              <a:tr h="569118">
                <a:tc>
                  <a:txBody>
                    <a:bodyPr/>
                    <a:lstStyle/>
                    <a:p>
                      <a:pPr marL="0" marR="0" lvl="0" indent="0" algn="ctr" defTabSz="914400" rtl="0" eaLnBrk="0" fontAlgn="base" latinLnBrk="0" hangingPunct="0">
                        <a:lnSpc>
                          <a:spcPct val="100000"/>
                        </a:lnSpc>
                        <a:spcBef>
                          <a:spcPct val="20000"/>
                        </a:spcBef>
                        <a:spcAft>
                          <a:spcPct val="0"/>
                        </a:spcAft>
                        <a:buClr>
                          <a:srgbClr val="F58025"/>
                        </a:buClr>
                        <a:buSzTx/>
                        <a:buFontTx/>
                        <a:buNone/>
                        <a:tabLst/>
                      </a:pPr>
                      <a:r>
                        <a:rPr kumimoji="0" lang="en-AU" altLang="en-US" sz="1200" b="1" i="0" u="none" strike="noStrike" cap="none" normalizeH="0" baseline="0" dirty="0" smtClean="0">
                          <a:ln>
                            <a:noFill/>
                          </a:ln>
                          <a:solidFill>
                            <a:schemeClr val="bg1"/>
                          </a:solidFill>
                          <a:effectLst/>
                          <a:latin typeface="Arial" pitchFamily="34" charset="0"/>
                          <a:ea typeface="ＭＳ Ｐゴシック" pitchFamily="34" charset="-128"/>
                        </a:rPr>
                        <a:t>Larrakeyah Redevelopment</a:t>
                      </a:r>
                    </a:p>
                  </a:txBody>
                  <a:tcPr marL="91432" marR="91432"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65656"/>
                    </a:solidFill>
                  </a:tcPr>
                </a:tc>
                <a:tc gridSpan="4">
                  <a:txBody>
                    <a:bodyPr/>
                    <a:lstStyle/>
                    <a:p>
                      <a:pPr algn="ctr"/>
                      <a:r>
                        <a:rPr lang="en-AU" sz="1200" b="1" dirty="0" smtClean="0"/>
                        <a:t>$520m </a:t>
                      </a:r>
                    </a:p>
                    <a:p>
                      <a:pPr algn="ctr"/>
                      <a:r>
                        <a:rPr lang="en-AU" sz="1200" b="1" dirty="0" smtClean="0"/>
                        <a:t>(Larrakeyah</a:t>
                      </a:r>
                      <a:r>
                        <a:rPr lang="en-AU" sz="1200" b="1" baseline="0" dirty="0" smtClean="0"/>
                        <a:t> / </a:t>
                      </a:r>
                      <a:r>
                        <a:rPr lang="en-AU" sz="1200" b="1" i="1" baseline="0" dirty="0" smtClean="0"/>
                        <a:t>Coonawarra</a:t>
                      </a:r>
                      <a:r>
                        <a:rPr lang="en-AU" sz="1200" b="1" dirty="0" smtClean="0"/>
                        <a:t>)</a:t>
                      </a:r>
                    </a:p>
                  </a:txBody>
                  <a:tcPr marL="91432" marR="91432"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endParaRPr lang="en-AU" dirty="0"/>
                    </a:p>
                  </a:txBody>
                  <a:tcPr marL="91439" marR="91439" marT="45722" marB="45722" horzOverflow="overflow">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endParaRPr lang="en-AU" dirty="0"/>
                    </a:p>
                  </a:txBody>
                  <a:tcPr marL="91439" marR="91439" marT="45722" marB="45722" horzOverflow="overflow">
                    <a:solidFill>
                      <a:schemeClr val="bg1">
                        <a:lumMod val="85000"/>
                      </a:schemeClr>
                    </a:solidFill>
                  </a:tcPr>
                </a:tc>
                <a:tc>
                  <a:txBody>
                    <a:bodyPr/>
                    <a:lstStyle/>
                    <a:p>
                      <a:pPr algn="ctr"/>
                      <a:endParaRPr lang="en-AU" sz="1200" b="1" dirty="0" smtClean="0"/>
                    </a:p>
                  </a:txBody>
                  <a:tcPr marL="91439" marR="91439" marT="45722" marB="45722" horzOverflow="overflow">
                    <a:solidFill>
                      <a:schemeClr val="bg1">
                        <a:lumMod val="85000"/>
                      </a:schemeClr>
                    </a:solidFill>
                  </a:tcPr>
                </a:tc>
                <a:tc>
                  <a:txBody>
                    <a:bodyPr/>
                    <a:lstStyle/>
                    <a:p>
                      <a:pPr algn="ctr"/>
                      <a:endParaRPr lang="en-AU" sz="1200" b="1" dirty="0" smtClean="0"/>
                    </a:p>
                  </a:txBody>
                  <a:tcPr marL="91439" marR="91439" marT="45722" marB="45722" horzOverflow="overflow">
                    <a:solidFill>
                      <a:schemeClr val="bg1">
                        <a:lumMod val="85000"/>
                      </a:schemeClr>
                    </a:solidFill>
                  </a:tcPr>
                </a:tc>
                <a:extLst>
                  <a:ext uri="{0D108BD9-81ED-4DB2-BD59-A6C34878D82A}">
                    <a16:rowId xmlns:a16="http://schemas.microsoft.com/office/drawing/2014/main" val="1250729204"/>
                  </a:ext>
                </a:extLst>
              </a:tr>
              <a:tr h="557999">
                <a:tc>
                  <a:txBody>
                    <a:bodyPr/>
                    <a:lstStyle/>
                    <a:p>
                      <a:pPr marL="0" marR="0" lvl="0" indent="0" algn="ctr" defTabSz="914400" rtl="0" eaLnBrk="0" fontAlgn="base" latinLnBrk="0" hangingPunct="0">
                        <a:lnSpc>
                          <a:spcPct val="100000"/>
                        </a:lnSpc>
                        <a:spcBef>
                          <a:spcPct val="20000"/>
                        </a:spcBef>
                        <a:spcAft>
                          <a:spcPct val="0"/>
                        </a:spcAft>
                        <a:buClr>
                          <a:srgbClr val="F58025"/>
                        </a:buClr>
                        <a:buSzTx/>
                        <a:buFontTx/>
                        <a:buNone/>
                        <a:tabLst/>
                      </a:pPr>
                      <a:r>
                        <a:rPr kumimoji="0" lang="en-AU" altLang="en-US" sz="1200" b="1" i="0" u="none" strike="noStrike" cap="none" normalizeH="0" baseline="0" dirty="0" smtClean="0">
                          <a:ln>
                            <a:noFill/>
                          </a:ln>
                          <a:solidFill>
                            <a:schemeClr val="bg1"/>
                          </a:solidFill>
                          <a:effectLst/>
                          <a:latin typeface="Arial" pitchFamily="34" charset="0"/>
                          <a:ea typeface="ＭＳ Ｐゴシック" pitchFamily="34" charset="-128"/>
                        </a:rPr>
                        <a:t>SEA 1180 Offshore Patrol Vessels</a:t>
                      </a:r>
                    </a:p>
                  </a:txBody>
                  <a:tcPr marL="91439" marR="91439"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65656"/>
                    </a:solidFill>
                  </a:tcPr>
                </a:tc>
                <a:tc gridSpan="6">
                  <a:txBody>
                    <a:bodyPr/>
                    <a:lstStyle/>
                    <a:p>
                      <a:pPr marL="0" marR="0" lvl="0" indent="0" algn="ctr" defTabSz="914400" rtl="0" eaLnBrk="0" fontAlgn="base" latinLnBrk="0" hangingPunct="0">
                        <a:lnSpc>
                          <a:spcPct val="100000"/>
                        </a:lnSpc>
                        <a:spcBef>
                          <a:spcPct val="20000"/>
                        </a:spcBef>
                        <a:spcAft>
                          <a:spcPct val="0"/>
                        </a:spcAft>
                        <a:buClr>
                          <a:srgbClr val="F58025"/>
                        </a:buClr>
                        <a:buSzTx/>
                        <a:buFontTx/>
                        <a:buNone/>
                        <a:tabLst/>
                      </a:pPr>
                      <a:r>
                        <a:rPr kumimoji="0" lang="en-AU" sz="1200" b="1" i="0" u="none" strike="noStrike" kern="1200" cap="none" normalizeH="0" baseline="0" dirty="0" smtClean="0">
                          <a:ln>
                            <a:noFill/>
                          </a:ln>
                          <a:solidFill>
                            <a:schemeClr val="tx1"/>
                          </a:solidFill>
                          <a:effectLst/>
                          <a:latin typeface="Arial" pitchFamily="34" charset="0"/>
                          <a:ea typeface="ＭＳ Ｐゴシック" pitchFamily="34" charset="-128"/>
                          <a:cs typeface="+mn-cs"/>
                        </a:rPr>
                        <a:t>$245m</a:t>
                      </a:r>
                    </a:p>
                    <a:p>
                      <a:pPr marL="0" marR="0" lvl="0" indent="0" algn="ctr" defTabSz="914400" rtl="0" eaLnBrk="0" fontAlgn="base" latinLnBrk="0" hangingPunct="0">
                        <a:lnSpc>
                          <a:spcPct val="100000"/>
                        </a:lnSpc>
                        <a:spcBef>
                          <a:spcPct val="20000"/>
                        </a:spcBef>
                        <a:spcAft>
                          <a:spcPct val="0"/>
                        </a:spcAft>
                        <a:buClr>
                          <a:srgbClr val="F58025"/>
                        </a:buClr>
                        <a:buSzTx/>
                        <a:buFontTx/>
                        <a:buNone/>
                        <a:tabLst/>
                      </a:pPr>
                      <a:r>
                        <a:rPr kumimoji="0" lang="en-AU" sz="1200" b="1" i="0" u="none" strike="noStrike" kern="1200" cap="none" normalizeH="0" baseline="0" dirty="0" smtClean="0">
                          <a:ln>
                            <a:noFill/>
                          </a:ln>
                          <a:solidFill>
                            <a:schemeClr val="tx1"/>
                          </a:solidFill>
                          <a:effectLst/>
                          <a:latin typeface="Arial" pitchFamily="34" charset="0"/>
                          <a:ea typeface="ＭＳ Ｐゴシック" pitchFamily="34" charset="-128"/>
                          <a:cs typeface="+mn-cs"/>
                        </a:rPr>
                        <a:t>HMAS </a:t>
                      </a:r>
                      <a:r>
                        <a:rPr kumimoji="0" lang="en-AU" sz="1200" b="1" i="1" u="none" strike="noStrike" kern="1200" cap="none" normalizeH="0" baseline="0" dirty="0" smtClean="0">
                          <a:ln>
                            <a:noFill/>
                          </a:ln>
                          <a:solidFill>
                            <a:schemeClr val="tx1"/>
                          </a:solidFill>
                          <a:effectLst/>
                          <a:latin typeface="Arial" pitchFamily="34" charset="0"/>
                          <a:ea typeface="ＭＳ Ｐゴシック" pitchFamily="34" charset="-128"/>
                          <a:cs typeface="+mn-cs"/>
                        </a:rPr>
                        <a:t>Coonawarra </a:t>
                      </a:r>
                      <a:r>
                        <a:rPr kumimoji="0" lang="en-AU" sz="1200" b="1" i="0" u="none" strike="noStrike" kern="1200" cap="none" normalizeH="0" baseline="0" dirty="0" smtClean="0">
                          <a:ln>
                            <a:noFill/>
                          </a:ln>
                          <a:solidFill>
                            <a:schemeClr val="tx1"/>
                          </a:solidFill>
                          <a:effectLst/>
                          <a:latin typeface="Arial" pitchFamily="34" charset="0"/>
                          <a:ea typeface="ＭＳ Ｐゴシック" pitchFamily="34" charset="-128"/>
                          <a:cs typeface="+mn-cs"/>
                        </a:rPr>
                        <a:t>&amp; RAAF Darwin (EO Storage)</a:t>
                      </a:r>
                    </a:p>
                  </a:txBody>
                  <a:tcPr marL="91439" marR="91439" marT="45722" marB="45722"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pPr marL="0" marR="0" lvl="0" indent="0" algn="ctr" defTabSz="914400" rtl="0" eaLnBrk="0" fontAlgn="base" latinLnBrk="0" hangingPunct="0">
                        <a:lnSpc>
                          <a:spcPct val="100000"/>
                        </a:lnSpc>
                        <a:spcBef>
                          <a:spcPct val="20000"/>
                        </a:spcBef>
                        <a:spcAft>
                          <a:spcPct val="0"/>
                        </a:spcAft>
                        <a:buClr>
                          <a:srgbClr val="F58025"/>
                        </a:buClr>
                        <a:buSzTx/>
                        <a:buFontTx/>
                        <a:buNone/>
                        <a:tabLst/>
                      </a:pPr>
                      <a:endParaRPr kumimoji="0" lang="en-AU" sz="1200" b="1" i="0" u="none" strike="noStrike" kern="1200" cap="none" normalizeH="0" baseline="0" dirty="0" smtClean="0">
                        <a:ln>
                          <a:noFill/>
                        </a:ln>
                        <a:solidFill>
                          <a:schemeClr val="tx1"/>
                        </a:solidFill>
                        <a:effectLst/>
                        <a:latin typeface="Arial" pitchFamily="34" charset="0"/>
                        <a:ea typeface="ＭＳ Ｐゴシック" pitchFamily="34" charset="-128"/>
                        <a:cs typeface="+mn-cs"/>
                      </a:endParaRPr>
                    </a:p>
                  </a:txBody>
                  <a:tcPr marL="91439" marR="91439" marT="45722" marB="45722" horzOverflow="overflow"/>
                </a:tc>
                <a:tc hMerge="1">
                  <a:txBody>
                    <a:bodyPr/>
                    <a:lstStyle/>
                    <a:p>
                      <a:endParaRPr lang="en-AU"/>
                    </a:p>
                  </a:txBody>
                  <a:tcPr/>
                </a:tc>
                <a:tc>
                  <a:txBody>
                    <a:bodyPr/>
                    <a:lstStyle/>
                    <a:p>
                      <a:endParaRPr lang="en-AU" sz="1200" dirty="0"/>
                    </a:p>
                  </a:txBody>
                  <a:tcPr marL="91439" marR="91439" marT="45722" marB="45722" horzOverflow="overflow">
                    <a:solidFill>
                      <a:schemeClr val="bg1">
                        <a:lumMod val="85000"/>
                      </a:schemeClr>
                    </a:solidFill>
                  </a:tcPr>
                </a:tc>
                <a:tc>
                  <a:txBody>
                    <a:bodyPr/>
                    <a:lstStyle/>
                    <a:p>
                      <a:endParaRPr lang="en-AU" sz="1200" dirty="0"/>
                    </a:p>
                  </a:txBody>
                  <a:tcPr marL="91439" marR="91439" marT="45722" marB="45722" horzOverflow="overflow">
                    <a:solidFill>
                      <a:schemeClr val="bg1">
                        <a:lumMod val="85000"/>
                      </a:schemeClr>
                    </a:solidFill>
                  </a:tcPr>
                </a:tc>
                <a:extLst>
                  <a:ext uri="{0D108BD9-81ED-4DB2-BD59-A6C34878D82A}">
                    <a16:rowId xmlns:a16="http://schemas.microsoft.com/office/drawing/2014/main" val="987841963"/>
                  </a:ext>
                </a:extLst>
              </a:tr>
              <a:tr h="557999">
                <a:tc>
                  <a:txBody>
                    <a:bodyPr/>
                    <a:lstStyle/>
                    <a:p>
                      <a:pPr marL="0" marR="0" lvl="0" indent="0" algn="ctr" defTabSz="914400" rtl="0" eaLnBrk="0" fontAlgn="base" latinLnBrk="0" hangingPunct="0">
                        <a:lnSpc>
                          <a:spcPct val="100000"/>
                        </a:lnSpc>
                        <a:spcBef>
                          <a:spcPct val="20000"/>
                        </a:spcBef>
                        <a:spcAft>
                          <a:spcPct val="0"/>
                        </a:spcAft>
                        <a:buClr>
                          <a:srgbClr val="F58025"/>
                        </a:buClr>
                        <a:buSzTx/>
                        <a:buFontTx/>
                        <a:buNone/>
                        <a:tabLst/>
                      </a:pPr>
                      <a:r>
                        <a:rPr kumimoji="0" lang="en-AU" altLang="en-US" sz="1200" b="1" i="0" u="none" strike="noStrike" cap="none" normalizeH="0" baseline="0" dirty="0" smtClean="0">
                          <a:ln>
                            <a:noFill/>
                          </a:ln>
                          <a:solidFill>
                            <a:schemeClr val="bg1"/>
                          </a:solidFill>
                          <a:effectLst/>
                          <a:latin typeface="Arial" pitchFamily="34" charset="0"/>
                          <a:ea typeface="ＭＳ Ｐゴシック" pitchFamily="34" charset="-128"/>
                        </a:rPr>
                        <a:t>RAAF Tindal </a:t>
                      </a:r>
                      <a:r>
                        <a:rPr kumimoji="0" lang="en-AU" altLang="en-US" sz="1200" b="1" i="0" u="none" strike="noStrike" cap="none" normalizeH="0" baseline="0" dirty="0" err="1" smtClean="0">
                          <a:ln>
                            <a:noFill/>
                          </a:ln>
                          <a:solidFill>
                            <a:schemeClr val="bg1"/>
                          </a:solidFill>
                          <a:effectLst/>
                          <a:latin typeface="Arial" pitchFamily="34" charset="0"/>
                          <a:ea typeface="ＭＳ Ｐゴシック" pitchFamily="34" charset="-128"/>
                        </a:rPr>
                        <a:t>Redev</a:t>
                      </a:r>
                      <a:endParaRPr kumimoji="0" lang="en-AU" altLang="en-US" sz="1200" b="1" i="0" u="none" strike="noStrike" cap="none" normalizeH="0" baseline="0" dirty="0" smtClean="0">
                        <a:ln>
                          <a:noFill/>
                        </a:ln>
                        <a:solidFill>
                          <a:schemeClr val="bg1"/>
                        </a:solidFill>
                        <a:effectLst/>
                        <a:latin typeface="Arial" pitchFamily="34" charset="0"/>
                        <a:ea typeface="ＭＳ Ｐゴシック" pitchFamily="34" charset="-128"/>
                      </a:endParaRPr>
                    </a:p>
                    <a:p>
                      <a:pPr marL="0" marR="0" lvl="0" indent="0" algn="ctr" defTabSz="914400" rtl="0" eaLnBrk="0" fontAlgn="base" latinLnBrk="0" hangingPunct="0">
                        <a:lnSpc>
                          <a:spcPct val="100000"/>
                        </a:lnSpc>
                        <a:spcBef>
                          <a:spcPct val="20000"/>
                        </a:spcBef>
                        <a:spcAft>
                          <a:spcPct val="0"/>
                        </a:spcAft>
                        <a:buClr>
                          <a:srgbClr val="F58025"/>
                        </a:buClr>
                        <a:buSzTx/>
                        <a:buFontTx/>
                        <a:buNone/>
                        <a:tabLst/>
                      </a:pPr>
                      <a:r>
                        <a:rPr kumimoji="0" lang="en-AU" altLang="en-US" sz="1200" b="1" i="0" u="none" strike="noStrike" cap="none" normalizeH="0" baseline="0" dirty="0" smtClean="0">
                          <a:ln>
                            <a:noFill/>
                          </a:ln>
                          <a:solidFill>
                            <a:schemeClr val="bg1"/>
                          </a:solidFill>
                          <a:effectLst/>
                          <a:latin typeface="Arial" pitchFamily="34" charset="0"/>
                          <a:ea typeface="ＭＳ Ｐゴシック" pitchFamily="34" charset="-128"/>
                        </a:rPr>
                        <a:t>USFPI Airfield Works</a:t>
                      </a:r>
                    </a:p>
                  </a:txBody>
                  <a:tcPr marL="91439" marR="91439"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65656"/>
                    </a:solidFill>
                  </a:tcPr>
                </a:tc>
                <a:tc gridSpan="8">
                  <a:txBody>
                    <a:bodyPr/>
                    <a:lstStyle/>
                    <a:p>
                      <a:pPr marL="0" marR="0" lvl="0" indent="0" algn="ctr" defTabSz="914400" rtl="0" eaLnBrk="0" fontAlgn="base" latinLnBrk="0" hangingPunct="0">
                        <a:lnSpc>
                          <a:spcPct val="100000"/>
                        </a:lnSpc>
                        <a:spcBef>
                          <a:spcPct val="20000"/>
                        </a:spcBef>
                        <a:spcAft>
                          <a:spcPct val="0"/>
                        </a:spcAft>
                        <a:buClr>
                          <a:srgbClr val="F58025"/>
                        </a:buClr>
                        <a:buSzTx/>
                        <a:buFontTx/>
                        <a:buNone/>
                        <a:tabLst/>
                      </a:pPr>
                      <a:r>
                        <a:rPr kumimoji="0" lang="en-US" altLang="en-US" sz="1200" b="1" i="0" u="none" strike="noStrike" cap="none" normalizeH="0" baseline="0" dirty="0" smtClean="0">
                          <a:ln>
                            <a:noFill/>
                          </a:ln>
                          <a:solidFill>
                            <a:schemeClr val="tx1"/>
                          </a:solidFill>
                          <a:effectLst/>
                          <a:latin typeface="Arial" pitchFamily="34" charset="0"/>
                          <a:ea typeface="ＭＳ Ｐゴシック" pitchFamily="34" charset="-128"/>
                        </a:rPr>
                        <a:t>$1,1b</a:t>
                      </a:r>
                    </a:p>
                    <a:p>
                      <a:pPr marL="0" marR="0" lvl="0" indent="0" algn="ctr" defTabSz="914400" rtl="0" eaLnBrk="0" fontAlgn="base" latinLnBrk="0" hangingPunct="0">
                        <a:lnSpc>
                          <a:spcPct val="100000"/>
                        </a:lnSpc>
                        <a:spcBef>
                          <a:spcPct val="20000"/>
                        </a:spcBef>
                        <a:spcAft>
                          <a:spcPct val="0"/>
                        </a:spcAft>
                        <a:buClr>
                          <a:srgbClr val="F58025"/>
                        </a:buClr>
                        <a:buSzTx/>
                        <a:buFontTx/>
                        <a:buNone/>
                        <a:tabLst/>
                      </a:pPr>
                      <a:r>
                        <a:rPr kumimoji="0" lang="en-US" altLang="en-US" sz="1200" b="1" i="0" u="none" strike="noStrike" cap="none" normalizeH="0" baseline="0" dirty="0" smtClean="0">
                          <a:ln>
                            <a:noFill/>
                          </a:ln>
                          <a:solidFill>
                            <a:schemeClr val="tx1"/>
                          </a:solidFill>
                          <a:effectLst/>
                          <a:latin typeface="Arial" pitchFamily="34" charset="0"/>
                          <a:ea typeface="ＭＳ Ｐゴシック" pitchFamily="34" charset="-128"/>
                        </a:rPr>
                        <a:t>RAAF Base Tindal</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92D050"/>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solidFill>
                      <a:schemeClr val="bg1">
                        <a:lumMod val="85000"/>
                      </a:schemeClr>
                    </a:solidFill>
                  </a:tcPr>
                </a:tc>
                <a:tc hMerge="1">
                  <a:txBody>
                    <a:bodyPr/>
                    <a:lstStyle/>
                    <a:p>
                      <a:endParaRPr lang="en-AU"/>
                    </a:p>
                  </a:txBody>
                  <a:tcPr>
                    <a:solidFill>
                      <a:schemeClr val="bg1">
                        <a:lumMod val="85000"/>
                      </a:schemeClr>
                    </a:solidFill>
                  </a:tcPr>
                </a:tc>
                <a:tc hMerge="1">
                  <a:txBody>
                    <a:bodyPr/>
                    <a:lstStyle/>
                    <a:p>
                      <a:pPr marL="0" marR="0" lvl="0" indent="0" algn="ctr" defTabSz="914400" rtl="0" eaLnBrk="0" fontAlgn="base" latinLnBrk="0" hangingPunct="0">
                        <a:lnSpc>
                          <a:spcPct val="100000"/>
                        </a:lnSpc>
                        <a:spcBef>
                          <a:spcPct val="20000"/>
                        </a:spcBef>
                        <a:spcAft>
                          <a:spcPct val="0"/>
                        </a:spcAft>
                        <a:buClr>
                          <a:srgbClr val="F58025"/>
                        </a:buClr>
                        <a:buSzTx/>
                        <a:buFontTx/>
                        <a:buNone/>
                        <a:tabLst/>
                      </a:pPr>
                      <a:endParaRPr kumimoji="0" lang="en-US" altLang="en-US" sz="1200" b="1" i="0" u="none" strike="noStrike" cap="none" normalizeH="0" baseline="0" dirty="0" smtClean="0">
                        <a:ln>
                          <a:noFill/>
                        </a:ln>
                        <a:solidFill>
                          <a:schemeClr val="tx1"/>
                        </a:solidFill>
                        <a:effectLst/>
                        <a:latin typeface="Arial" pitchFamily="34" charset="0"/>
                        <a:ea typeface="ＭＳ Ｐゴシック" pitchFamily="34" charset="-128"/>
                      </a:endParaRPr>
                    </a:p>
                  </a:txBody>
                  <a:tcPr marL="91439" marR="91439" marT="45722" marB="45722" horzOverflow="overflow">
                    <a:solidFill>
                      <a:schemeClr val="bg1">
                        <a:lumMod val="85000"/>
                      </a:schemeClr>
                    </a:solidFill>
                  </a:tcPr>
                </a:tc>
                <a:tc hMerge="1">
                  <a:txBody>
                    <a:bodyPr/>
                    <a:lstStyle/>
                    <a:p>
                      <a:pPr marL="0" marR="0" lvl="0" indent="0" algn="ctr" defTabSz="914400" rtl="0" eaLnBrk="0" fontAlgn="base" latinLnBrk="0" hangingPunct="0">
                        <a:lnSpc>
                          <a:spcPct val="100000"/>
                        </a:lnSpc>
                        <a:spcBef>
                          <a:spcPct val="20000"/>
                        </a:spcBef>
                        <a:spcAft>
                          <a:spcPct val="0"/>
                        </a:spcAft>
                        <a:buClr>
                          <a:srgbClr val="F58025"/>
                        </a:buClr>
                        <a:buSzTx/>
                        <a:buFontTx/>
                        <a:buNone/>
                        <a:tabLst/>
                      </a:pPr>
                      <a:endParaRPr kumimoji="0" lang="en-US" altLang="en-US" sz="1200" b="1" i="0" u="none" strike="noStrike" cap="none" normalizeH="0" baseline="0" dirty="0" smtClean="0">
                        <a:ln>
                          <a:noFill/>
                        </a:ln>
                        <a:solidFill>
                          <a:schemeClr val="tx1"/>
                        </a:solidFill>
                        <a:effectLst/>
                        <a:latin typeface="Arial" pitchFamily="34" charset="0"/>
                        <a:ea typeface="ＭＳ Ｐゴシック" pitchFamily="34" charset="-128"/>
                      </a:endParaRPr>
                    </a:p>
                  </a:txBody>
                  <a:tcPr marL="91439" marR="91439" marT="45722" marB="45722" horzOverflow="overflow">
                    <a:solidFill>
                      <a:schemeClr val="bg1">
                        <a:lumMod val="85000"/>
                      </a:schemeClr>
                    </a:solidFill>
                  </a:tcPr>
                </a:tc>
                <a:extLst>
                  <a:ext uri="{0D108BD9-81ED-4DB2-BD59-A6C34878D82A}">
                    <a16:rowId xmlns:a16="http://schemas.microsoft.com/office/drawing/2014/main" val="481970745"/>
                  </a:ext>
                </a:extLst>
              </a:tr>
              <a:tr h="602909">
                <a:tc>
                  <a:txBody>
                    <a:bodyPr/>
                    <a:lstStyle>
                      <a:lvl1pPr algn="l" eaLnBrk="0" hangingPunct="0">
                        <a:spcBef>
                          <a:spcPct val="20000"/>
                        </a:spcBef>
                        <a:buClr>
                          <a:srgbClr val="F58025"/>
                        </a:buClr>
                        <a:defRPr sz="2000">
                          <a:solidFill>
                            <a:srgbClr val="565656"/>
                          </a:solidFill>
                          <a:latin typeface="Arial" pitchFamily="34" charset="0"/>
                          <a:ea typeface="ＭＳ Ｐゴシック" pitchFamily="34" charset="-128"/>
                        </a:defRPr>
                      </a:lvl1pPr>
                      <a:lvl2pPr algn="l" eaLnBrk="0" hangingPunct="0">
                        <a:spcBef>
                          <a:spcPct val="20000"/>
                        </a:spcBef>
                        <a:buClr>
                          <a:srgbClr val="F58025"/>
                        </a:buClr>
                        <a:defRPr sz="2000">
                          <a:solidFill>
                            <a:srgbClr val="565656"/>
                          </a:solidFill>
                          <a:latin typeface="Arial" pitchFamily="34" charset="0"/>
                          <a:ea typeface="ＭＳ Ｐゴシック" pitchFamily="34" charset="-128"/>
                        </a:defRPr>
                      </a:lvl2pPr>
                      <a:lvl3pPr algn="l" eaLnBrk="0" hangingPunct="0">
                        <a:spcBef>
                          <a:spcPct val="20000"/>
                        </a:spcBef>
                        <a:buClr>
                          <a:srgbClr val="F58025"/>
                        </a:buClr>
                        <a:defRPr sz="2000">
                          <a:solidFill>
                            <a:srgbClr val="565656"/>
                          </a:solidFill>
                          <a:latin typeface="Arial" pitchFamily="34" charset="0"/>
                          <a:ea typeface="ＭＳ Ｐゴシック" pitchFamily="34" charset="-128"/>
                        </a:defRPr>
                      </a:lvl3pPr>
                      <a:lvl4pPr algn="l" eaLnBrk="0" hangingPunct="0">
                        <a:spcBef>
                          <a:spcPct val="20000"/>
                        </a:spcBef>
                        <a:buClr>
                          <a:srgbClr val="F58025"/>
                        </a:buClr>
                        <a:defRPr sz="2000">
                          <a:solidFill>
                            <a:srgbClr val="565656"/>
                          </a:solidFill>
                          <a:latin typeface="Arial" pitchFamily="34" charset="0"/>
                          <a:ea typeface="ＭＳ Ｐゴシック" pitchFamily="34" charset="-128"/>
                        </a:defRPr>
                      </a:lvl4pPr>
                      <a:lvl5pPr algn="l" eaLnBrk="0" hangingPunct="0">
                        <a:spcBef>
                          <a:spcPct val="20000"/>
                        </a:spcBef>
                        <a:buClr>
                          <a:srgbClr val="F58025"/>
                        </a:buClr>
                        <a:defRPr sz="2000">
                          <a:solidFill>
                            <a:srgbClr val="565656"/>
                          </a:solidFill>
                          <a:latin typeface="Arial" pitchFamily="34" charset="0"/>
                          <a:ea typeface="ＭＳ Ｐゴシック" pitchFamily="34" charset="-128"/>
                        </a:defRPr>
                      </a:lvl5pPr>
                      <a:lvl6pPr eaLnBrk="0" fontAlgn="base" hangingPunct="0">
                        <a:spcBef>
                          <a:spcPct val="20000"/>
                        </a:spcBef>
                        <a:spcAft>
                          <a:spcPct val="0"/>
                        </a:spcAft>
                        <a:buClr>
                          <a:srgbClr val="F58025"/>
                        </a:buClr>
                        <a:defRPr sz="2000">
                          <a:solidFill>
                            <a:srgbClr val="565656"/>
                          </a:solidFill>
                          <a:latin typeface="Arial" pitchFamily="34" charset="0"/>
                          <a:ea typeface="ＭＳ Ｐゴシック" pitchFamily="34" charset="-128"/>
                        </a:defRPr>
                      </a:lvl6pPr>
                      <a:lvl7pPr eaLnBrk="0" fontAlgn="base" hangingPunct="0">
                        <a:spcBef>
                          <a:spcPct val="20000"/>
                        </a:spcBef>
                        <a:spcAft>
                          <a:spcPct val="0"/>
                        </a:spcAft>
                        <a:buClr>
                          <a:srgbClr val="F58025"/>
                        </a:buClr>
                        <a:defRPr sz="2000">
                          <a:solidFill>
                            <a:srgbClr val="565656"/>
                          </a:solidFill>
                          <a:latin typeface="Arial" pitchFamily="34" charset="0"/>
                          <a:ea typeface="ＭＳ Ｐゴシック" pitchFamily="34" charset="-128"/>
                        </a:defRPr>
                      </a:lvl7pPr>
                      <a:lvl8pPr eaLnBrk="0" fontAlgn="base" hangingPunct="0">
                        <a:spcBef>
                          <a:spcPct val="20000"/>
                        </a:spcBef>
                        <a:spcAft>
                          <a:spcPct val="0"/>
                        </a:spcAft>
                        <a:buClr>
                          <a:srgbClr val="F58025"/>
                        </a:buClr>
                        <a:defRPr sz="2000">
                          <a:solidFill>
                            <a:srgbClr val="565656"/>
                          </a:solidFill>
                          <a:latin typeface="Arial" pitchFamily="34" charset="0"/>
                          <a:ea typeface="ＭＳ Ｐゴシック" pitchFamily="34" charset="-128"/>
                        </a:defRPr>
                      </a:lvl8pPr>
                      <a:lvl9pPr eaLnBrk="0" fontAlgn="base" hangingPunct="0">
                        <a:spcBef>
                          <a:spcPct val="20000"/>
                        </a:spcBef>
                        <a:spcAft>
                          <a:spcPct val="0"/>
                        </a:spcAft>
                        <a:buClr>
                          <a:srgbClr val="F58025"/>
                        </a:buClr>
                        <a:defRPr sz="2000">
                          <a:solidFill>
                            <a:srgbClr val="565656"/>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
                          <a:srgbClr val="F58025"/>
                        </a:buClr>
                        <a:buSzTx/>
                        <a:buFontTx/>
                        <a:buNone/>
                        <a:tabLst/>
                      </a:pPr>
                      <a:r>
                        <a:rPr kumimoji="0" lang="en-AU" altLang="en-US" sz="1200" b="1" i="0" u="none" strike="noStrike" cap="none" normalizeH="0" baseline="0" dirty="0" smtClean="0">
                          <a:ln>
                            <a:noFill/>
                          </a:ln>
                          <a:solidFill>
                            <a:schemeClr val="bg1"/>
                          </a:solidFill>
                          <a:effectLst/>
                          <a:latin typeface="Arial" pitchFamily="34" charset="0"/>
                          <a:ea typeface="ＭＳ Ｐゴシック" pitchFamily="34" charset="-128"/>
                        </a:rPr>
                        <a:t>USFPI NT </a:t>
                      </a:r>
                    </a:p>
                    <a:p>
                      <a:pPr marL="0" marR="0" lvl="0" indent="0" algn="ctr" defTabSz="914400" rtl="0" eaLnBrk="0" fontAlgn="base" latinLnBrk="0" hangingPunct="0">
                        <a:lnSpc>
                          <a:spcPct val="100000"/>
                        </a:lnSpc>
                        <a:spcBef>
                          <a:spcPct val="20000"/>
                        </a:spcBef>
                        <a:spcAft>
                          <a:spcPct val="0"/>
                        </a:spcAft>
                        <a:buClr>
                          <a:srgbClr val="F58025"/>
                        </a:buClr>
                        <a:buSzTx/>
                        <a:buFontTx/>
                        <a:buNone/>
                        <a:tabLst/>
                      </a:pPr>
                      <a:r>
                        <a:rPr kumimoji="0" lang="en-AU" altLang="en-US" sz="1200" b="1" i="0" u="none" strike="noStrike" cap="none" normalizeH="0" baseline="0" dirty="0" smtClean="0">
                          <a:ln>
                            <a:noFill/>
                          </a:ln>
                          <a:solidFill>
                            <a:schemeClr val="bg1"/>
                          </a:solidFill>
                          <a:effectLst/>
                          <a:latin typeface="Arial" pitchFamily="34" charset="0"/>
                          <a:ea typeface="ＭＳ Ｐゴシック" pitchFamily="34" charset="-128"/>
                        </a:rPr>
                        <a:t>Training Areas</a:t>
                      </a:r>
                    </a:p>
                  </a:txBody>
                  <a:tcPr marL="91439" marR="91439"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65656"/>
                    </a:solidFill>
                  </a:tcPr>
                </a:tc>
                <a:tc gridSpan="6">
                  <a:txBody>
                    <a:bodyPr/>
                    <a:lstStyle/>
                    <a:p>
                      <a:pPr algn="ctr"/>
                      <a:r>
                        <a:rPr lang="en-AU" sz="1200" b="1" dirty="0" smtClean="0"/>
                        <a:t>$711m</a:t>
                      </a:r>
                    </a:p>
                    <a:p>
                      <a:pPr algn="ctr"/>
                      <a:r>
                        <a:rPr lang="en-AU" sz="1200" b="1" dirty="0" smtClean="0"/>
                        <a:t>Robertson Barracks,</a:t>
                      </a:r>
                      <a:r>
                        <a:rPr lang="en-AU" sz="1200" b="1" baseline="0" dirty="0" smtClean="0"/>
                        <a:t> Kangaroo Flats, Mt Bundy, Bradshaw</a:t>
                      </a:r>
                      <a:endParaRPr lang="en-AU" sz="1200" b="1" dirty="0" smtClean="0"/>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dirty="0"/>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endParaRPr lang="en-AU" sz="1200" b="1" dirty="0" smtClean="0"/>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a:endParaRPr lang="en-AU" sz="1200" b="1" dirty="0" smtClean="0"/>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602909">
                <a:tc>
                  <a:txBody>
                    <a:bodyPr/>
                    <a:lstStyle>
                      <a:lvl1pPr algn="l" eaLnBrk="0" hangingPunct="0">
                        <a:spcBef>
                          <a:spcPct val="20000"/>
                        </a:spcBef>
                        <a:buClr>
                          <a:srgbClr val="F58025"/>
                        </a:buClr>
                        <a:defRPr sz="2000">
                          <a:solidFill>
                            <a:srgbClr val="565656"/>
                          </a:solidFill>
                          <a:latin typeface="Arial" pitchFamily="34" charset="0"/>
                          <a:ea typeface="ＭＳ Ｐゴシック" pitchFamily="34" charset="-128"/>
                        </a:defRPr>
                      </a:lvl1pPr>
                      <a:lvl2pPr algn="l" eaLnBrk="0" hangingPunct="0">
                        <a:spcBef>
                          <a:spcPct val="20000"/>
                        </a:spcBef>
                        <a:buClr>
                          <a:srgbClr val="F58025"/>
                        </a:buClr>
                        <a:defRPr sz="2000">
                          <a:solidFill>
                            <a:srgbClr val="565656"/>
                          </a:solidFill>
                          <a:latin typeface="Arial" pitchFamily="34" charset="0"/>
                          <a:ea typeface="ＭＳ Ｐゴシック" pitchFamily="34" charset="-128"/>
                        </a:defRPr>
                      </a:lvl2pPr>
                      <a:lvl3pPr algn="l" eaLnBrk="0" hangingPunct="0">
                        <a:spcBef>
                          <a:spcPct val="20000"/>
                        </a:spcBef>
                        <a:buClr>
                          <a:srgbClr val="F58025"/>
                        </a:buClr>
                        <a:defRPr sz="2000">
                          <a:solidFill>
                            <a:srgbClr val="565656"/>
                          </a:solidFill>
                          <a:latin typeface="Arial" pitchFamily="34" charset="0"/>
                          <a:ea typeface="ＭＳ Ｐゴシック" pitchFamily="34" charset="-128"/>
                        </a:defRPr>
                      </a:lvl3pPr>
                      <a:lvl4pPr algn="l" eaLnBrk="0" hangingPunct="0">
                        <a:spcBef>
                          <a:spcPct val="20000"/>
                        </a:spcBef>
                        <a:buClr>
                          <a:srgbClr val="F58025"/>
                        </a:buClr>
                        <a:defRPr sz="2000">
                          <a:solidFill>
                            <a:srgbClr val="565656"/>
                          </a:solidFill>
                          <a:latin typeface="Arial" pitchFamily="34" charset="0"/>
                          <a:ea typeface="ＭＳ Ｐゴシック" pitchFamily="34" charset="-128"/>
                        </a:defRPr>
                      </a:lvl4pPr>
                      <a:lvl5pPr algn="l" eaLnBrk="0" hangingPunct="0">
                        <a:spcBef>
                          <a:spcPct val="20000"/>
                        </a:spcBef>
                        <a:buClr>
                          <a:srgbClr val="F58025"/>
                        </a:buClr>
                        <a:defRPr sz="2000">
                          <a:solidFill>
                            <a:srgbClr val="565656"/>
                          </a:solidFill>
                          <a:latin typeface="Arial" pitchFamily="34" charset="0"/>
                          <a:ea typeface="ＭＳ Ｐゴシック" pitchFamily="34" charset="-128"/>
                        </a:defRPr>
                      </a:lvl5pPr>
                      <a:lvl6pPr eaLnBrk="0" fontAlgn="base" hangingPunct="0">
                        <a:spcBef>
                          <a:spcPct val="20000"/>
                        </a:spcBef>
                        <a:spcAft>
                          <a:spcPct val="0"/>
                        </a:spcAft>
                        <a:buClr>
                          <a:srgbClr val="F58025"/>
                        </a:buClr>
                        <a:defRPr sz="2000">
                          <a:solidFill>
                            <a:srgbClr val="565656"/>
                          </a:solidFill>
                          <a:latin typeface="Arial" pitchFamily="34" charset="0"/>
                          <a:ea typeface="ＭＳ Ｐゴシック" pitchFamily="34" charset="-128"/>
                        </a:defRPr>
                      </a:lvl6pPr>
                      <a:lvl7pPr eaLnBrk="0" fontAlgn="base" hangingPunct="0">
                        <a:spcBef>
                          <a:spcPct val="20000"/>
                        </a:spcBef>
                        <a:spcAft>
                          <a:spcPct val="0"/>
                        </a:spcAft>
                        <a:buClr>
                          <a:srgbClr val="F58025"/>
                        </a:buClr>
                        <a:defRPr sz="2000">
                          <a:solidFill>
                            <a:srgbClr val="565656"/>
                          </a:solidFill>
                          <a:latin typeface="Arial" pitchFamily="34" charset="0"/>
                          <a:ea typeface="ＭＳ Ｐゴシック" pitchFamily="34" charset="-128"/>
                        </a:defRPr>
                      </a:lvl7pPr>
                      <a:lvl8pPr eaLnBrk="0" fontAlgn="base" hangingPunct="0">
                        <a:spcBef>
                          <a:spcPct val="20000"/>
                        </a:spcBef>
                        <a:spcAft>
                          <a:spcPct val="0"/>
                        </a:spcAft>
                        <a:buClr>
                          <a:srgbClr val="F58025"/>
                        </a:buClr>
                        <a:defRPr sz="2000">
                          <a:solidFill>
                            <a:srgbClr val="565656"/>
                          </a:solidFill>
                          <a:latin typeface="Arial" pitchFamily="34" charset="0"/>
                          <a:ea typeface="ＭＳ Ｐゴシック" pitchFamily="34" charset="-128"/>
                        </a:defRPr>
                      </a:lvl8pPr>
                      <a:lvl9pPr eaLnBrk="0" fontAlgn="base" hangingPunct="0">
                        <a:spcBef>
                          <a:spcPct val="20000"/>
                        </a:spcBef>
                        <a:spcAft>
                          <a:spcPct val="0"/>
                        </a:spcAft>
                        <a:buClr>
                          <a:srgbClr val="F58025"/>
                        </a:buClr>
                        <a:defRPr sz="2000">
                          <a:solidFill>
                            <a:srgbClr val="565656"/>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
                          <a:srgbClr val="F58025"/>
                        </a:buClr>
                        <a:buSzTx/>
                        <a:buFontTx/>
                        <a:buNone/>
                        <a:tabLst/>
                      </a:pPr>
                      <a:r>
                        <a:rPr kumimoji="0" lang="en-AU" altLang="en-US" sz="1200" b="1" i="0" u="none" strike="noStrike" cap="none" normalizeH="0" baseline="0" dirty="0" smtClean="0">
                          <a:ln>
                            <a:noFill/>
                          </a:ln>
                          <a:solidFill>
                            <a:schemeClr val="bg1"/>
                          </a:solidFill>
                          <a:effectLst/>
                          <a:latin typeface="Arial" pitchFamily="34" charset="0"/>
                          <a:ea typeface="ＭＳ Ｐゴシック" pitchFamily="34" charset="-128"/>
                        </a:rPr>
                        <a:t>AIR7000 PH 1B </a:t>
                      </a:r>
                    </a:p>
                    <a:p>
                      <a:pPr marL="0" marR="0" lvl="0" indent="0" algn="ctr" defTabSz="914400" rtl="0" eaLnBrk="0" fontAlgn="base" latinLnBrk="0" hangingPunct="0">
                        <a:lnSpc>
                          <a:spcPct val="100000"/>
                        </a:lnSpc>
                        <a:spcBef>
                          <a:spcPct val="20000"/>
                        </a:spcBef>
                        <a:spcAft>
                          <a:spcPct val="0"/>
                        </a:spcAft>
                        <a:buClr>
                          <a:srgbClr val="F58025"/>
                        </a:buClr>
                        <a:buSzTx/>
                        <a:buFontTx/>
                        <a:buNone/>
                        <a:tabLst/>
                      </a:pPr>
                      <a:r>
                        <a:rPr kumimoji="0" lang="en-AU" altLang="en-US" sz="1200" b="1" i="0" u="none" strike="noStrike" cap="none" normalizeH="0" baseline="0" dirty="0" smtClean="0">
                          <a:ln>
                            <a:noFill/>
                          </a:ln>
                          <a:solidFill>
                            <a:schemeClr val="bg1"/>
                          </a:solidFill>
                          <a:effectLst/>
                          <a:latin typeface="Arial" pitchFamily="34" charset="0"/>
                          <a:ea typeface="ＭＳ Ｐゴシック" pitchFamily="34" charset="-128"/>
                        </a:rPr>
                        <a:t>MQ-4C Triton</a:t>
                      </a:r>
                    </a:p>
                  </a:txBody>
                  <a:tcPr marL="91439" marR="91439"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65656"/>
                    </a:solidFill>
                  </a:tcPr>
                </a:tc>
                <a:tc gridSpan="5">
                  <a:txBody>
                    <a:bodyPr/>
                    <a:lstStyle/>
                    <a:p>
                      <a:pPr algn="ctr"/>
                      <a:r>
                        <a:rPr lang="en-AU" sz="1200" b="1" dirty="0" smtClean="0"/>
                        <a:t>$147m</a:t>
                      </a:r>
                    </a:p>
                    <a:p>
                      <a:pPr algn="ctr"/>
                      <a:r>
                        <a:rPr lang="en-AU" sz="1200" b="1" dirty="0" smtClean="0"/>
                        <a:t>RAAF</a:t>
                      </a:r>
                      <a:r>
                        <a:rPr lang="en-AU" sz="1200" b="1" baseline="0" dirty="0" smtClean="0"/>
                        <a:t> Base Tindal</a:t>
                      </a:r>
                      <a:endParaRPr lang="en-AU" sz="1200" b="1" dirty="0" smtClean="0"/>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dirty="0"/>
                    </a:p>
                  </a:txBody>
                  <a:tcPr marL="91439" marR="91439" marT="45722" marB="45722" horzOverflow="overflow"/>
                </a:tc>
                <a:tc>
                  <a:txBody>
                    <a:bodyPr/>
                    <a:lstStyle/>
                    <a:p>
                      <a:endParaRPr lang="en-AU" dirty="0"/>
                    </a:p>
                  </a:txBody>
                  <a:tcPr marL="91439" marR="91439" marT="45722" marB="45722" horzOverflow="overflow">
                    <a:lnL w="12700" cap="flat" cmpd="sng" algn="ctr">
                      <a:solidFill>
                        <a:schemeClr val="tx1"/>
                      </a:solidFill>
                      <a:prstDash val="solid"/>
                      <a:round/>
                      <a:headEnd type="none" w="med" len="med"/>
                      <a:tailEnd type="none" w="med" len="med"/>
                    </a:lnL>
                  </a:tcPr>
                </a:tc>
                <a:tc>
                  <a:txBody>
                    <a:bodyPr/>
                    <a:lstStyle/>
                    <a:p>
                      <a:endParaRPr lang="en-AU" sz="1200" dirty="0"/>
                    </a:p>
                  </a:txBody>
                  <a:tcPr marL="91439" marR="91439" marT="45722" marB="45722"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endParaRPr lang="en-AU" sz="1200" dirty="0"/>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2980919978"/>
                  </a:ext>
                </a:extLst>
              </a:tr>
              <a:tr h="516666">
                <a:tc>
                  <a:txBody>
                    <a:bodyPr/>
                    <a:lstStyle>
                      <a:lvl1pPr algn="l" eaLnBrk="0" hangingPunct="0">
                        <a:spcBef>
                          <a:spcPct val="20000"/>
                        </a:spcBef>
                        <a:buClr>
                          <a:srgbClr val="F58025"/>
                        </a:buClr>
                        <a:defRPr sz="2000">
                          <a:solidFill>
                            <a:srgbClr val="565656"/>
                          </a:solidFill>
                          <a:latin typeface="Arial" pitchFamily="34" charset="0"/>
                          <a:ea typeface="ＭＳ Ｐゴシック" pitchFamily="34" charset="-128"/>
                        </a:defRPr>
                      </a:lvl1pPr>
                      <a:lvl2pPr algn="l" eaLnBrk="0" hangingPunct="0">
                        <a:spcBef>
                          <a:spcPct val="20000"/>
                        </a:spcBef>
                        <a:buClr>
                          <a:srgbClr val="F58025"/>
                        </a:buClr>
                        <a:defRPr sz="2000">
                          <a:solidFill>
                            <a:srgbClr val="565656"/>
                          </a:solidFill>
                          <a:latin typeface="Arial" pitchFamily="34" charset="0"/>
                          <a:ea typeface="ＭＳ Ｐゴシック" pitchFamily="34" charset="-128"/>
                        </a:defRPr>
                      </a:lvl2pPr>
                      <a:lvl3pPr algn="l" eaLnBrk="0" hangingPunct="0">
                        <a:spcBef>
                          <a:spcPct val="20000"/>
                        </a:spcBef>
                        <a:buClr>
                          <a:srgbClr val="F58025"/>
                        </a:buClr>
                        <a:defRPr sz="2000">
                          <a:solidFill>
                            <a:srgbClr val="565656"/>
                          </a:solidFill>
                          <a:latin typeface="Arial" pitchFamily="34" charset="0"/>
                          <a:ea typeface="ＭＳ Ｐゴシック" pitchFamily="34" charset="-128"/>
                        </a:defRPr>
                      </a:lvl3pPr>
                      <a:lvl4pPr algn="l" eaLnBrk="0" hangingPunct="0">
                        <a:spcBef>
                          <a:spcPct val="20000"/>
                        </a:spcBef>
                        <a:buClr>
                          <a:srgbClr val="F58025"/>
                        </a:buClr>
                        <a:defRPr sz="2000">
                          <a:solidFill>
                            <a:srgbClr val="565656"/>
                          </a:solidFill>
                          <a:latin typeface="Arial" pitchFamily="34" charset="0"/>
                          <a:ea typeface="ＭＳ Ｐゴシック" pitchFamily="34" charset="-128"/>
                        </a:defRPr>
                      </a:lvl4pPr>
                      <a:lvl5pPr algn="l" eaLnBrk="0" hangingPunct="0">
                        <a:spcBef>
                          <a:spcPct val="20000"/>
                        </a:spcBef>
                        <a:buClr>
                          <a:srgbClr val="F58025"/>
                        </a:buClr>
                        <a:defRPr sz="2000">
                          <a:solidFill>
                            <a:srgbClr val="565656"/>
                          </a:solidFill>
                          <a:latin typeface="Arial" pitchFamily="34" charset="0"/>
                          <a:ea typeface="ＭＳ Ｐゴシック" pitchFamily="34" charset="-128"/>
                        </a:defRPr>
                      </a:lvl5pPr>
                      <a:lvl6pPr eaLnBrk="0" fontAlgn="base" hangingPunct="0">
                        <a:spcBef>
                          <a:spcPct val="20000"/>
                        </a:spcBef>
                        <a:spcAft>
                          <a:spcPct val="0"/>
                        </a:spcAft>
                        <a:buClr>
                          <a:srgbClr val="F58025"/>
                        </a:buClr>
                        <a:defRPr sz="2000">
                          <a:solidFill>
                            <a:srgbClr val="565656"/>
                          </a:solidFill>
                          <a:latin typeface="Arial" pitchFamily="34" charset="0"/>
                          <a:ea typeface="ＭＳ Ｐゴシック" pitchFamily="34" charset="-128"/>
                        </a:defRPr>
                      </a:lvl6pPr>
                      <a:lvl7pPr eaLnBrk="0" fontAlgn="base" hangingPunct="0">
                        <a:spcBef>
                          <a:spcPct val="20000"/>
                        </a:spcBef>
                        <a:spcAft>
                          <a:spcPct val="0"/>
                        </a:spcAft>
                        <a:buClr>
                          <a:srgbClr val="F58025"/>
                        </a:buClr>
                        <a:defRPr sz="2000">
                          <a:solidFill>
                            <a:srgbClr val="565656"/>
                          </a:solidFill>
                          <a:latin typeface="Arial" pitchFamily="34" charset="0"/>
                          <a:ea typeface="ＭＳ Ｐゴシック" pitchFamily="34" charset="-128"/>
                        </a:defRPr>
                      </a:lvl7pPr>
                      <a:lvl8pPr eaLnBrk="0" fontAlgn="base" hangingPunct="0">
                        <a:spcBef>
                          <a:spcPct val="20000"/>
                        </a:spcBef>
                        <a:spcAft>
                          <a:spcPct val="0"/>
                        </a:spcAft>
                        <a:buClr>
                          <a:srgbClr val="F58025"/>
                        </a:buClr>
                        <a:defRPr sz="2000">
                          <a:solidFill>
                            <a:srgbClr val="565656"/>
                          </a:solidFill>
                          <a:latin typeface="Arial" pitchFamily="34" charset="0"/>
                          <a:ea typeface="ＭＳ Ｐゴシック" pitchFamily="34" charset="-128"/>
                        </a:defRPr>
                      </a:lvl8pPr>
                      <a:lvl9pPr eaLnBrk="0" fontAlgn="base" hangingPunct="0">
                        <a:spcBef>
                          <a:spcPct val="20000"/>
                        </a:spcBef>
                        <a:spcAft>
                          <a:spcPct val="0"/>
                        </a:spcAft>
                        <a:buClr>
                          <a:srgbClr val="F58025"/>
                        </a:buClr>
                        <a:defRPr sz="2000">
                          <a:solidFill>
                            <a:srgbClr val="565656"/>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
                          <a:srgbClr val="F58025"/>
                        </a:buClr>
                        <a:buSzTx/>
                        <a:buFontTx/>
                        <a:buNone/>
                        <a:tabLst/>
                      </a:pPr>
                      <a:r>
                        <a:rPr kumimoji="0" lang="en-AU" altLang="en-US" sz="1200" b="1" i="0" u="none" strike="noStrike" cap="none" normalizeH="0" baseline="0" dirty="0" smtClean="0">
                          <a:ln>
                            <a:noFill/>
                          </a:ln>
                          <a:solidFill>
                            <a:schemeClr val="bg1"/>
                          </a:solidFill>
                          <a:effectLst/>
                          <a:latin typeface="Arial" pitchFamily="34" charset="0"/>
                          <a:ea typeface="ＭＳ Ｐゴシック" pitchFamily="34" charset="-128"/>
                        </a:rPr>
                        <a:t>USFPI Robertson  Base Infrastructure</a:t>
                      </a:r>
                    </a:p>
                  </a:txBody>
                  <a:tcPr marL="91439" marR="91439"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65656"/>
                    </a:solidFill>
                  </a:tcPr>
                </a:tc>
                <a:tc>
                  <a:txBody>
                    <a:bodyPr/>
                    <a:lstStyle/>
                    <a:p>
                      <a:endParaRPr lang="en-AU"/>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gridSpan="5">
                  <a:txBody>
                    <a:bodyPr/>
                    <a:lstStyle/>
                    <a:p>
                      <a:pPr algn="ctr"/>
                      <a:r>
                        <a:rPr lang="en-AU" sz="1200" b="1" dirty="0" smtClean="0"/>
                        <a:t>$339m</a:t>
                      </a:r>
                    </a:p>
                    <a:p>
                      <a:pPr algn="ctr"/>
                      <a:r>
                        <a:rPr lang="en-AU" sz="1200" b="1" dirty="0" smtClean="0"/>
                        <a:t>Robertson</a:t>
                      </a:r>
                      <a:r>
                        <a:rPr lang="en-AU" sz="1200" b="1" baseline="0" dirty="0" smtClean="0"/>
                        <a:t> Barracks</a:t>
                      </a:r>
                      <a:endParaRPr lang="en-AU" sz="1200" dirty="0" smtClean="0"/>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dirty="0"/>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endParaRPr lang="en-AU" sz="1200" b="1" dirty="0" smtClean="0"/>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a:noFill/>
                    </a:lnTlToBr>
                    <a:lnBlToTr>
                      <a:noFill/>
                    </a:lnBlToTr>
                    <a:solidFill>
                      <a:schemeClr val="bg1">
                        <a:lumMod val="85000"/>
                      </a:schemeClr>
                    </a:solidFill>
                  </a:tcPr>
                </a:tc>
                <a:tc>
                  <a:txBody>
                    <a:bodyPr/>
                    <a:lstStyle/>
                    <a:p>
                      <a:pPr algn="ctr"/>
                      <a:endParaRPr lang="en-AU" sz="1200" b="1" dirty="0" smtClean="0"/>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a:noFill/>
                    </a:lnTlToBr>
                    <a:lnBlToTr>
                      <a:noFill/>
                    </a:lnBlToTr>
                    <a:solidFill>
                      <a:schemeClr val="bg1">
                        <a:lumMod val="85000"/>
                      </a:schemeClr>
                    </a:solidFill>
                  </a:tcPr>
                </a:tc>
                <a:extLst>
                  <a:ext uri="{0D108BD9-81ED-4DB2-BD59-A6C34878D82A}">
                    <a16:rowId xmlns:a16="http://schemas.microsoft.com/office/drawing/2014/main" val="10005"/>
                  </a:ext>
                </a:extLst>
              </a:tr>
              <a:tr h="516666">
                <a:tc>
                  <a:txBody>
                    <a:bodyPr/>
                    <a:lstStyle/>
                    <a:p>
                      <a:pPr marL="0" marR="0" lvl="0" indent="0" algn="ctr" defTabSz="914400" rtl="0" eaLnBrk="0" fontAlgn="base" latinLnBrk="0" hangingPunct="0">
                        <a:lnSpc>
                          <a:spcPct val="100000"/>
                        </a:lnSpc>
                        <a:spcBef>
                          <a:spcPct val="20000"/>
                        </a:spcBef>
                        <a:spcAft>
                          <a:spcPct val="0"/>
                        </a:spcAft>
                        <a:buClr>
                          <a:srgbClr val="F58025"/>
                        </a:buClr>
                        <a:buSzTx/>
                        <a:buFontTx/>
                        <a:buNone/>
                        <a:tabLst/>
                      </a:pPr>
                      <a:r>
                        <a:rPr kumimoji="0" lang="en-AU" altLang="en-US" sz="1200" b="1" i="0" u="none" strike="noStrike" cap="none" normalizeH="0" baseline="0" dirty="0" smtClean="0">
                          <a:ln>
                            <a:noFill/>
                          </a:ln>
                          <a:solidFill>
                            <a:schemeClr val="bg1"/>
                          </a:solidFill>
                          <a:effectLst/>
                          <a:latin typeface="Arial" pitchFamily="34" charset="0"/>
                          <a:ea typeface="ＭＳ Ｐゴシック" pitchFamily="34" charset="-128"/>
                        </a:rPr>
                        <a:t>RAAF Darwin Mid-term Refresh</a:t>
                      </a:r>
                    </a:p>
                  </a:txBody>
                  <a:tcPr marL="91439" marR="91439"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65656"/>
                    </a:solidFill>
                  </a:tcPr>
                </a:tc>
                <a:tc>
                  <a:txBody>
                    <a:bodyPr/>
                    <a:lstStyle/>
                    <a:p>
                      <a:endParaRPr lang="en-AU"/>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endParaRPr lang="en-AU"/>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gridSpan="3">
                  <a:txBody>
                    <a:bodyPr/>
                    <a:lstStyle/>
                    <a:p>
                      <a:pPr algn="ctr"/>
                      <a:r>
                        <a:rPr lang="en-AU" sz="1200" b="1" dirty="0" smtClean="0"/>
                        <a:t>$148m</a:t>
                      </a:r>
                    </a:p>
                    <a:p>
                      <a:pPr algn="ctr"/>
                      <a:r>
                        <a:rPr lang="en-AU" sz="1200" b="1" dirty="0" smtClean="0"/>
                        <a:t>RAAF Darwin</a:t>
                      </a:r>
                    </a:p>
                  </a:txBody>
                  <a:tcPr marL="91439" marR="91439" marT="45722" marB="45722"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hMerge="1">
                  <a:txBody>
                    <a:bodyPr/>
                    <a:lstStyle/>
                    <a:p>
                      <a:pPr algn="ctr"/>
                      <a:endParaRPr lang="en-AU" sz="1200" b="1" dirty="0" smtClean="0"/>
                    </a:p>
                  </a:txBody>
                  <a:tcPr marL="91439" marR="91439" marT="45722" marB="45722"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hMerge="1">
                  <a:txBody>
                    <a:bodyPr/>
                    <a:lstStyle/>
                    <a:p>
                      <a:endParaRPr lang="en-AU" dirty="0"/>
                    </a:p>
                  </a:txBody>
                  <a:tcPr marL="91439" marR="91439" marT="45722" marB="45722" horzOverflow="overflow"/>
                </a:tc>
                <a:tc>
                  <a:txBody>
                    <a:bodyPr/>
                    <a:lstStyle/>
                    <a:p>
                      <a:endParaRPr lang="en-AU" dirty="0"/>
                    </a:p>
                  </a:txBody>
                  <a:tcPr marL="91439" marR="91439" marT="45722" marB="45722" horzOverflow="overflow">
                    <a:solidFill>
                      <a:schemeClr val="bg1">
                        <a:lumMod val="85000"/>
                      </a:schemeClr>
                    </a:solidFill>
                  </a:tcPr>
                </a:tc>
                <a:tc>
                  <a:txBody>
                    <a:bodyPr/>
                    <a:lstStyle/>
                    <a:p>
                      <a:pPr algn="ctr"/>
                      <a:endParaRPr lang="en-AU" sz="1200" b="1" dirty="0" smtClean="0"/>
                    </a:p>
                  </a:txBody>
                  <a:tcPr marL="91439" marR="91439" marT="45722" marB="45722" horzOverflow="overflow">
                    <a:solidFill>
                      <a:schemeClr val="bg1">
                        <a:lumMod val="85000"/>
                      </a:schemeClr>
                    </a:solidFill>
                  </a:tcPr>
                </a:tc>
                <a:tc>
                  <a:txBody>
                    <a:bodyPr/>
                    <a:lstStyle/>
                    <a:p>
                      <a:pPr algn="ctr"/>
                      <a:endParaRPr lang="en-AU" sz="1200" b="1" dirty="0" smtClean="0"/>
                    </a:p>
                  </a:txBody>
                  <a:tcPr marL="91439" marR="91439" marT="45722" marB="45722" horzOverflow="overflow">
                    <a:solidFill>
                      <a:schemeClr val="bg1">
                        <a:lumMod val="85000"/>
                      </a:schemeClr>
                    </a:solidFill>
                  </a:tcPr>
                </a:tc>
                <a:extLst>
                  <a:ext uri="{0D108BD9-81ED-4DB2-BD59-A6C34878D82A}">
                    <a16:rowId xmlns:a16="http://schemas.microsoft.com/office/drawing/2014/main" val="3327638293"/>
                  </a:ext>
                </a:extLst>
              </a:tr>
              <a:tr h="557999">
                <a:tc>
                  <a:txBody>
                    <a:bodyPr/>
                    <a:lstStyle/>
                    <a:p>
                      <a:pPr marL="0" marR="0" lvl="0" indent="0" algn="ctr" defTabSz="914400" rtl="0" eaLnBrk="0" fontAlgn="base" latinLnBrk="0" hangingPunct="0">
                        <a:lnSpc>
                          <a:spcPct val="100000"/>
                        </a:lnSpc>
                        <a:spcBef>
                          <a:spcPct val="20000"/>
                        </a:spcBef>
                        <a:spcAft>
                          <a:spcPct val="0"/>
                        </a:spcAft>
                        <a:buClr>
                          <a:srgbClr val="F58025"/>
                        </a:buClr>
                        <a:buSzTx/>
                        <a:buFontTx/>
                        <a:buNone/>
                        <a:tabLst/>
                      </a:pPr>
                      <a:r>
                        <a:rPr kumimoji="0" lang="en-AU" altLang="en-US" sz="1200" b="1" i="0" u="none" strike="noStrike" cap="none" normalizeH="0" baseline="0" dirty="0" smtClean="0">
                          <a:ln>
                            <a:noFill/>
                          </a:ln>
                          <a:solidFill>
                            <a:schemeClr val="bg1"/>
                          </a:solidFill>
                          <a:effectLst/>
                          <a:latin typeface="Arial" pitchFamily="34" charset="0"/>
                          <a:ea typeface="ＭＳ Ｐゴシック" pitchFamily="34" charset="-128"/>
                        </a:rPr>
                        <a:t>National Airfields Capital Works</a:t>
                      </a:r>
                    </a:p>
                  </a:txBody>
                  <a:tcPr marL="91439" marR="91439"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65656"/>
                    </a:solidFill>
                  </a:tcPr>
                </a:tc>
                <a:tc>
                  <a:txBody>
                    <a:bodyPr/>
                    <a:lstStyle/>
                    <a:p>
                      <a:endParaRPr lang="en-AU"/>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a:noFill/>
                    </a:lnTlToBr>
                    <a:lnBlToTr>
                      <a:noFill/>
                    </a:lnBlToTr>
                    <a:solidFill>
                      <a:schemeClr val="bg1">
                        <a:lumMod val="85000"/>
                      </a:schemeClr>
                    </a:solidFill>
                  </a:tcPr>
                </a:tc>
                <a:tc>
                  <a:txBody>
                    <a:bodyPr/>
                    <a:lstStyle/>
                    <a:p>
                      <a:endParaRPr lang="en-AU"/>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a:noFill/>
                    </a:lnTlToBr>
                    <a:lnBlToTr>
                      <a:noFill/>
                    </a:lnBlToTr>
                    <a:solidFill>
                      <a:schemeClr val="bg1">
                        <a:lumMod val="85000"/>
                      </a:schemeClr>
                    </a:solidFill>
                  </a:tcPr>
                </a:tc>
                <a:tc gridSpan="2">
                  <a:txBody>
                    <a:bodyPr/>
                    <a:lstStyle/>
                    <a:p>
                      <a:endParaRPr lang="en-AU"/>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a:noFill/>
                    </a:lnTlToBr>
                    <a:lnBlToTr>
                      <a:noFill/>
                    </a:lnBlToTr>
                    <a:solidFill>
                      <a:schemeClr val="bg1">
                        <a:lumMod val="85000"/>
                      </a:schemeClr>
                    </a:solidFill>
                  </a:tcPr>
                </a:tc>
                <a:tc hMerge="1">
                  <a:txBody>
                    <a:bodyPr/>
                    <a:lstStyle/>
                    <a:p>
                      <a:endParaRPr lang="en-AU"/>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a:noFill/>
                    </a:lnTlToBr>
                    <a:lnBlToTr>
                      <a:noFill/>
                    </a:lnBlToTr>
                    <a:solidFill>
                      <a:schemeClr val="bg1">
                        <a:lumMod val="85000"/>
                      </a:schemeClr>
                    </a:solidFill>
                  </a:tcPr>
                </a:tc>
                <a:tc gridSpan="4">
                  <a:txBody>
                    <a:bodyPr/>
                    <a:lstStyle/>
                    <a:p>
                      <a:pPr marL="0" marR="0" lvl="0" indent="0" algn="ctr" defTabSz="914400" rtl="0" eaLnBrk="1" fontAlgn="base" latinLnBrk="0" hangingPunct="1">
                        <a:lnSpc>
                          <a:spcPct val="100000"/>
                        </a:lnSpc>
                        <a:spcBef>
                          <a:spcPct val="20000"/>
                        </a:spcBef>
                        <a:spcAft>
                          <a:spcPct val="0"/>
                        </a:spcAft>
                        <a:buClr>
                          <a:srgbClr val="F58025"/>
                        </a:buClr>
                        <a:buSzTx/>
                        <a:buFontTx/>
                        <a:buNone/>
                        <a:tabLst/>
                      </a:pPr>
                      <a:r>
                        <a:rPr lang="en-AU" sz="1200" b="1" kern="1200" dirty="0" smtClean="0">
                          <a:solidFill>
                            <a:schemeClr val="tx1"/>
                          </a:solidFill>
                          <a:latin typeface="+mn-lt"/>
                          <a:ea typeface="+mn-ea"/>
                          <a:cs typeface="+mn-cs"/>
                        </a:rPr>
                        <a:t>$180m</a:t>
                      </a:r>
                    </a:p>
                    <a:p>
                      <a:pPr marL="0" marR="0" lvl="0" indent="0" algn="ctr" defTabSz="914400" rtl="0" eaLnBrk="1" fontAlgn="base" latinLnBrk="0" hangingPunct="1">
                        <a:lnSpc>
                          <a:spcPct val="100000"/>
                        </a:lnSpc>
                        <a:spcBef>
                          <a:spcPct val="20000"/>
                        </a:spcBef>
                        <a:spcAft>
                          <a:spcPct val="0"/>
                        </a:spcAft>
                        <a:buClr>
                          <a:srgbClr val="F58025"/>
                        </a:buClr>
                        <a:buSzTx/>
                        <a:buFontTx/>
                        <a:buNone/>
                        <a:tabLst/>
                      </a:pPr>
                      <a:r>
                        <a:rPr lang="en-AU" sz="1200" b="1" kern="1200" dirty="0" smtClean="0">
                          <a:solidFill>
                            <a:schemeClr val="tx1"/>
                          </a:solidFill>
                          <a:latin typeface="+mn-lt"/>
                          <a:ea typeface="+mn-ea"/>
                          <a:cs typeface="+mn-cs"/>
                        </a:rPr>
                        <a:t>RAAF Darwin / Mt Bundey</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a:noFill/>
                    </a:lnTlToBr>
                    <a:lnBlToTr>
                      <a:noFill/>
                    </a:lnBlToTr>
                    <a:solidFill>
                      <a:srgbClr val="FFC000"/>
                    </a:solidFill>
                  </a:tcPr>
                </a:tc>
                <a:tc hMerge="1">
                  <a:txBody>
                    <a:bodyPr/>
                    <a:lstStyle/>
                    <a:p>
                      <a:endParaRPr lang="en-AU" dirty="0"/>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20000"/>
                        </a:spcBef>
                        <a:spcAft>
                          <a:spcPct val="0"/>
                        </a:spcAft>
                        <a:buClr>
                          <a:srgbClr val="F58025"/>
                        </a:buClr>
                        <a:buSzTx/>
                        <a:buFontTx/>
                        <a:buNone/>
                        <a:tabLst/>
                      </a:pPr>
                      <a:endParaRPr kumimoji="0" lang="en-AU" sz="1200" b="1" i="0" u="none" strike="noStrike" kern="1200" cap="none" normalizeH="0" baseline="0" dirty="0" smtClean="0">
                        <a:ln>
                          <a:noFill/>
                        </a:ln>
                        <a:solidFill>
                          <a:schemeClr val="tx1"/>
                        </a:solidFill>
                        <a:effectLst/>
                        <a:latin typeface="Arial" pitchFamily="34" charset="0"/>
                        <a:ea typeface="ＭＳ Ｐゴシック" pitchFamily="34" charset="-128"/>
                        <a:cs typeface="+mn-cs"/>
                      </a:endParaRPr>
                    </a:p>
                  </a:txBody>
                  <a:tcPr marL="91439" marR="91439"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20000"/>
                        </a:spcBef>
                        <a:spcAft>
                          <a:spcPct val="0"/>
                        </a:spcAft>
                        <a:buClr>
                          <a:srgbClr val="F58025"/>
                        </a:buClr>
                        <a:buSzTx/>
                        <a:buFontTx/>
                        <a:buNone/>
                        <a:tabLst/>
                      </a:pPr>
                      <a:endParaRPr kumimoji="0" lang="en-AU" sz="1200" b="1" i="0" u="none" strike="noStrike" kern="1200" cap="none" normalizeH="0" baseline="0" dirty="0" smtClean="0">
                        <a:ln>
                          <a:noFill/>
                        </a:ln>
                        <a:solidFill>
                          <a:schemeClr val="tx1"/>
                        </a:solidFill>
                        <a:effectLst/>
                        <a:latin typeface="Arial" pitchFamily="34" charset="0"/>
                        <a:ea typeface="ＭＳ Ｐゴシック" pitchFamily="34" charset="-128"/>
                        <a:cs typeface="+mn-cs"/>
                      </a:endParaRP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bl>
          </a:graphicData>
        </a:graphic>
      </p:graphicFrame>
      <p:sp>
        <p:nvSpPr>
          <p:cNvPr id="7262" name="Rectangle 195"/>
          <p:cNvSpPr>
            <a:spLocks noChangeArrowheads="1"/>
          </p:cNvSpPr>
          <p:nvPr/>
        </p:nvSpPr>
        <p:spPr bwMode="auto">
          <a:xfrm>
            <a:off x="6936058" y="1422049"/>
            <a:ext cx="2152185" cy="1015663"/>
          </a:xfrm>
          <a:prstGeom prst="rect">
            <a:avLst/>
          </a:prstGeom>
          <a:solidFill>
            <a:srgbClr val="FFC000"/>
          </a:solidFill>
          <a:ln w="28575">
            <a:solidFill>
              <a:schemeClr val="tx1"/>
            </a:solidFill>
            <a:miter lim="800000"/>
            <a:headEnd/>
            <a:tailEnd/>
          </a:ln>
          <a:effectLst/>
          <a:extLst/>
        </p:spPr>
        <p:txBody>
          <a:bodyPr wrap="square" anchor="ctr">
            <a:spAutoFit/>
          </a:bodyPr>
          <a:lstStyle>
            <a:lvl1pPr algn="l" eaLnBrk="0" hangingPunct="0">
              <a:spcBef>
                <a:spcPct val="20000"/>
              </a:spcBef>
              <a:buClr>
                <a:srgbClr val="F58025"/>
              </a:buClr>
              <a:buChar char="•"/>
              <a:defRPr sz="2400">
                <a:solidFill>
                  <a:srgbClr val="565656"/>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rgbClr val="F58025"/>
              </a:buClr>
              <a:buChar char="–"/>
              <a:defRPr sz="2400">
                <a:solidFill>
                  <a:srgbClr val="565656"/>
                </a:solidFill>
                <a:latin typeface="Arial" panose="020B0604020202020204" pitchFamily="34" charset="0"/>
                <a:ea typeface="ＭＳ Ｐゴシック" panose="020B0600070205080204" pitchFamily="34" charset="-128"/>
              </a:defRPr>
            </a:lvl2pPr>
            <a:lvl3pPr marL="1143000" indent="-228600" algn="l" eaLnBrk="0" hangingPunct="0">
              <a:spcBef>
                <a:spcPct val="20000"/>
              </a:spcBef>
              <a:buClr>
                <a:srgbClr val="F58025"/>
              </a:buClr>
              <a:buChar char="•"/>
              <a:defRPr sz="2400">
                <a:solidFill>
                  <a:srgbClr val="565656"/>
                </a:solidFill>
                <a:latin typeface="Arial" panose="020B0604020202020204" pitchFamily="34" charset="0"/>
                <a:ea typeface="ＭＳ Ｐゴシック" panose="020B0600070205080204" pitchFamily="34" charset="-128"/>
              </a:defRPr>
            </a:lvl3pPr>
            <a:lvl4pPr marL="1600200" indent="-228600" algn="l" eaLnBrk="0" hangingPunct="0">
              <a:spcBef>
                <a:spcPct val="20000"/>
              </a:spcBef>
              <a:buClr>
                <a:srgbClr val="F58025"/>
              </a:buClr>
              <a:buChar char="–"/>
              <a:defRPr sz="2400">
                <a:solidFill>
                  <a:srgbClr val="565656"/>
                </a:solidFill>
                <a:latin typeface="Arial" panose="020B0604020202020204" pitchFamily="34" charset="0"/>
                <a:ea typeface="ＭＳ Ｐゴシック" panose="020B0600070205080204" pitchFamily="34" charset="-128"/>
              </a:defRPr>
            </a:lvl4pPr>
            <a:lvl5pPr marL="2057400" indent="-228600" algn="l" eaLnBrk="0" hangingPunct="0">
              <a:spcBef>
                <a:spcPct val="20000"/>
              </a:spcBef>
              <a:buClr>
                <a:srgbClr val="F58025"/>
              </a:buClr>
              <a:buChar char="»"/>
              <a:defRPr sz="2400">
                <a:solidFill>
                  <a:srgbClr val="565656"/>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F58025"/>
              </a:buClr>
              <a:buChar char="»"/>
              <a:defRPr sz="2400">
                <a:solidFill>
                  <a:srgbClr val="565656"/>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F58025"/>
              </a:buClr>
              <a:buChar char="»"/>
              <a:defRPr sz="2400">
                <a:solidFill>
                  <a:srgbClr val="565656"/>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F58025"/>
              </a:buClr>
              <a:buChar char="»"/>
              <a:defRPr sz="2400">
                <a:solidFill>
                  <a:srgbClr val="565656"/>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F58025"/>
              </a:buClr>
              <a:buChar char="»"/>
              <a:defRPr sz="2400">
                <a:solidFill>
                  <a:srgbClr val="565656"/>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AU" altLang="en-US" sz="1200" dirty="0" smtClean="0">
                <a:solidFill>
                  <a:schemeClr val="tx1"/>
                </a:solidFill>
              </a:rPr>
              <a:t>*Unapproved projects </a:t>
            </a:r>
            <a:r>
              <a:rPr lang="en-AU" altLang="en-US" sz="1200" dirty="0">
                <a:solidFill>
                  <a:schemeClr val="tx1"/>
                </a:solidFill>
              </a:rPr>
              <a:t>are indicative only and remain subject to </a:t>
            </a:r>
            <a:r>
              <a:rPr lang="en-AU" altLang="en-US" sz="1200" dirty="0" smtClean="0">
                <a:solidFill>
                  <a:schemeClr val="tx1"/>
                </a:solidFill>
              </a:rPr>
              <a:t>Government </a:t>
            </a:r>
            <a:r>
              <a:rPr lang="en-AU" altLang="en-US" sz="1200" dirty="0">
                <a:solidFill>
                  <a:schemeClr val="tx1"/>
                </a:solidFill>
              </a:rPr>
              <a:t>2</a:t>
            </a:r>
            <a:r>
              <a:rPr lang="en-AU" altLang="en-US" sz="1200" baseline="30000" dirty="0">
                <a:solidFill>
                  <a:schemeClr val="tx1"/>
                </a:solidFill>
              </a:rPr>
              <a:t>nd</a:t>
            </a:r>
            <a:r>
              <a:rPr lang="en-AU" altLang="en-US" sz="1200" dirty="0">
                <a:solidFill>
                  <a:schemeClr val="tx1"/>
                </a:solidFill>
              </a:rPr>
              <a:t> Pass and Parliamentary Approvals</a:t>
            </a:r>
          </a:p>
        </p:txBody>
      </p:sp>
      <p:sp>
        <p:nvSpPr>
          <p:cNvPr id="5" name="Text Box 4"/>
          <p:cNvSpPr txBox="1">
            <a:spLocks noChangeArrowheads="1"/>
          </p:cNvSpPr>
          <p:nvPr/>
        </p:nvSpPr>
        <p:spPr bwMode="auto">
          <a:xfrm>
            <a:off x="443345" y="261217"/>
            <a:ext cx="838662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lvl1pPr algn="l" eaLnBrk="0" hangingPunct="0">
              <a:defRPr sz="2800">
                <a:solidFill>
                  <a:srgbClr val="F58025"/>
                </a:solidFill>
                <a:latin typeface="Georgia" pitchFamily="18" charset="0"/>
                <a:ea typeface="ＭＳ Ｐゴシック" pitchFamily="34" charset="-128"/>
              </a:defRPr>
            </a:lvl1pPr>
            <a:lvl2pPr marL="742950" indent="-285750" algn="l" eaLnBrk="0" hangingPunct="0">
              <a:defRPr sz="2800">
                <a:solidFill>
                  <a:srgbClr val="F58025"/>
                </a:solidFill>
                <a:latin typeface="Georgia" pitchFamily="18" charset="0"/>
                <a:ea typeface="ＭＳ Ｐゴシック" pitchFamily="34" charset="-128"/>
              </a:defRPr>
            </a:lvl2pPr>
            <a:lvl3pPr marL="1143000" indent="-228600" algn="l" eaLnBrk="0" hangingPunct="0">
              <a:defRPr sz="2800">
                <a:solidFill>
                  <a:srgbClr val="F58025"/>
                </a:solidFill>
                <a:latin typeface="Georgia" pitchFamily="18" charset="0"/>
                <a:ea typeface="ＭＳ Ｐゴシック" pitchFamily="34" charset="-128"/>
              </a:defRPr>
            </a:lvl3pPr>
            <a:lvl4pPr marL="1600200" indent="-228600" algn="l" eaLnBrk="0" hangingPunct="0">
              <a:defRPr sz="2800">
                <a:solidFill>
                  <a:srgbClr val="F58025"/>
                </a:solidFill>
                <a:latin typeface="Georgia" pitchFamily="18" charset="0"/>
                <a:ea typeface="ＭＳ Ｐゴシック" pitchFamily="34" charset="-128"/>
              </a:defRPr>
            </a:lvl4pPr>
            <a:lvl5pPr marL="2057400" indent="-228600" algn="l" eaLnBrk="0" hangingPunct="0">
              <a:defRPr sz="2800">
                <a:solidFill>
                  <a:srgbClr val="F58025"/>
                </a:solidFill>
                <a:latin typeface="Georgia" pitchFamily="18" charset="0"/>
                <a:ea typeface="ＭＳ Ｐゴシック" pitchFamily="34" charset="-128"/>
              </a:defRPr>
            </a:lvl5pPr>
            <a:lvl6pPr marL="2514600" indent="-228600" eaLnBrk="0" fontAlgn="base" hangingPunct="0">
              <a:spcBef>
                <a:spcPct val="0"/>
              </a:spcBef>
              <a:spcAft>
                <a:spcPct val="0"/>
              </a:spcAft>
              <a:defRPr sz="2800">
                <a:solidFill>
                  <a:srgbClr val="F58025"/>
                </a:solidFill>
                <a:latin typeface="Georgia" pitchFamily="18" charset="0"/>
                <a:ea typeface="ＭＳ Ｐゴシック" pitchFamily="34" charset="-128"/>
              </a:defRPr>
            </a:lvl6pPr>
            <a:lvl7pPr marL="2971800" indent="-228600" eaLnBrk="0" fontAlgn="base" hangingPunct="0">
              <a:spcBef>
                <a:spcPct val="0"/>
              </a:spcBef>
              <a:spcAft>
                <a:spcPct val="0"/>
              </a:spcAft>
              <a:defRPr sz="2800">
                <a:solidFill>
                  <a:srgbClr val="F58025"/>
                </a:solidFill>
                <a:latin typeface="Georgia" pitchFamily="18" charset="0"/>
                <a:ea typeface="ＭＳ Ｐゴシック" pitchFamily="34" charset="-128"/>
              </a:defRPr>
            </a:lvl7pPr>
            <a:lvl8pPr marL="3429000" indent="-228600" eaLnBrk="0" fontAlgn="base" hangingPunct="0">
              <a:spcBef>
                <a:spcPct val="0"/>
              </a:spcBef>
              <a:spcAft>
                <a:spcPct val="0"/>
              </a:spcAft>
              <a:defRPr sz="2800">
                <a:solidFill>
                  <a:srgbClr val="F58025"/>
                </a:solidFill>
                <a:latin typeface="Georgia" pitchFamily="18" charset="0"/>
                <a:ea typeface="ＭＳ Ｐゴシック" pitchFamily="34" charset="-128"/>
              </a:defRPr>
            </a:lvl8pPr>
            <a:lvl9pPr marL="3886200" indent="-228600" eaLnBrk="0" fontAlgn="base" hangingPunct="0">
              <a:spcBef>
                <a:spcPct val="0"/>
              </a:spcBef>
              <a:spcAft>
                <a:spcPct val="0"/>
              </a:spcAft>
              <a:defRPr sz="2800">
                <a:solidFill>
                  <a:srgbClr val="F58025"/>
                </a:solidFill>
                <a:latin typeface="Georgia" pitchFamily="18" charset="0"/>
                <a:ea typeface="ＭＳ Ｐゴシック" pitchFamily="34" charset="-128"/>
              </a:defRPr>
            </a:lvl9pPr>
          </a:lstStyle>
          <a:p>
            <a:pPr algn="r" defTabSz="914400" eaLnBrk="1" hangingPunct="1">
              <a:spcBef>
                <a:spcPct val="50000"/>
              </a:spcBef>
              <a:defRPr/>
            </a:pPr>
            <a:r>
              <a:rPr lang="en-AU" altLang="en-US" dirty="0" smtClean="0">
                <a:solidFill>
                  <a:schemeClr val="bg1"/>
                </a:solidFill>
              </a:rPr>
              <a:t>Forward Works Program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511636"/>
            <a:chOff x="0" y="0"/>
            <a:chExt cx="9144000" cy="6511636"/>
          </a:xfrm>
        </p:grpSpPr>
        <p:pic>
          <p:nvPicPr>
            <p:cNvPr id="6" name="Picture 5" descr="Significant Defence facilities in the north. Learmonth, Curtin, Darwin and Townsville defence facilties have air-to-air air weapons range. Halifax Bay, Delamere and Learmonth facilities have air weapons range. Offshore Training Area are at the North Western Australian Exercise Area (NWAXA) and the Northern Australian Exercise Area (NAXA)." title="Significant Defence facilite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511636"/>
            </a:xfrm>
            <a:prstGeom prst="rect">
              <a:avLst/>
            </a:prstGeom>
            <a:noFill/>
            <a:ln>
              <a:noFill/>
            </a:ln>
          </p:spPr>
        </p:pic>
        <p:sp>
          <p:nvSpPr>
            <p:cNvPr id="12" name="Oval 11"/>
            <p:cNvSpPr/>
            <p:nvPr/>
          </p:nvSpPr>
          <p:spPr bwMode="auto">
            <a:xfrm>
              <a:off x="2591443" y="1807448"/>
              <a:ext cx="1802376" cy="716437"/>
            </a:xfrm>
            <a:prstGeom prst="ellipse">
              <a:avLst/>
            </a:prstGeom>
            <a:noFill/>
            <a:ln w="28575" cap="flat" cmpd="sng" algn="ctr">
              <a:solidFill>
                <a:srgbClr val="FF3300"/>
              </a:solidFill>
              <a:prstDash val="solid"/>
              <a:round/>
              <a:headEnd type="none" w="med" len="med"/>
              <a:tailEnd type="none" w="med" len="med"/>
            </a:ln>
            <a:effectLst/>
          </p:spPr>
          <p:txBody>
            <a:bodyPr vert="horz" wrap="square" lIns="0" tIns="0" rIns="0" bIns="0" numCol="1" rtlCol="0" anchor="b"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800" b="0" i="0" u="none" strike="noStrike" cap="none" normalizeH="0" baseline="0" smtClean="0">
                <a:ln>
                  <a:noFill/>
                </a:ln>
                <a:solidFill>
                  <a:srgbClr val="F58025"/>
                </a:solidFill>
                <a:effectLst/>
                <a:latin typeface="Georgia" pitchFamily="18" charset="0"/>
              </a:endParaRPr>
            </a:p>
          </p:txBody>
        </p:sp>
        <p:sp>
          <p:nvSpPr>
            <p:cNvPr id="4" name="TextBox 3"/>
            <p:cNvSpPr txBox="1"/>
            <p:nvPr/>
          </p:nvSpPr>
          <p:spPr>
            <a:xfrm>
              <a:off x="3152981" y="4328514"/>
              <a:ext cx="3838946" cy="1403215"/>
            </a:xfrm>
            <a:prstGeom prst="rect">
              <a:avLst/>
            </a:prstGeom>
            <a:solidFill>
              <a:schemeClr val="bg1">
                <a:alpha val="40000"/>
              </a:schemeClr>
            </a:solidFill>
            <a:ln w="28575">
              <a:solidFill>
                <a:srgbClr val="FF3300"/>
              </a:solidFill>
            </a:ln>
          </p:spPr>
          <p:txBody>
            <a:bodyPr wrap="square" rtlCol="0" anchor="t" anchorCtr="0">
              <a:noAutofit/>
            </a:bodyPr>
            <a:lstStyle/>
            <a:p>
              <a:r>
                <a:rPr lang="en-AU" sz="1800" dirty="0" smtClean="0">
                  <a:solidFill>
                    <a:schemeClr val="tx2"/>
                  </a:solidFill>
                </a:rPr>
                <a:t>Larrakeyah Defence Precinct</a:t>
              </a:r>
            </a:p>
            <a:p>
              <a:pPr marL="285750" indent="-285750" algn="l">
                <a:buFont typeface="Arial" panose="020B0604020202020204" pitchFamily="34" charset="0"/>
                <a:buChar char="•"/>
              </a:pPr>
              <a:r>
                <a:rPr lang="en-AU" sz="1400" dirty="0" smtClean="0">
                  <a:solidFill>
                    <a:schemeClr val="tx2"/>
                  </a:solidFill>
                </a:rPr>
                <a:t>$520m Base Redevelopment</a:t>
              </a:r>
            </a:p>
            <a:p>
              <a:pPr marL="285750" indent="-285750" algn="l">
                <a:buFont typeface="Arial" panose="020B0604020202020204" pitchFamily="34" charset="0"/>
                <a:buChar char="•"/>
              </a:pPr>
              <a:r>
                <a:rPr lang="en-AU" sz="1400" dirty="0" smtClean="0">
                  <a:solidFill>
                    <a:schemeClr val="tx2"/>
                  </a:solidFill>
                </a:rPr>
                <a:t>(Includes COVID Stimulus funding) </a:t>
              </a:r>
            </a:p>
            <a:p>
              <a:pPr marL="285750" indent="-285750" algn="l">
                <a:buFont typeface="Arial" panose="020B0604020202020204" pitchFamily="34" charset="0"/>
                <a:buChar char="•"/>
              </a:pPr>
              <a:r>
                <a:rPr lang="en-AU" sz="1400" dirty="0" smtClean="0">
                  <a:solidFill>
                    <a:schemeClr val="tx2"/>
                  </a:solidFill>
                </a:rPr>
                <a:t>Status: </a:t>
              </a:r>
              <a:r>
                <a:rPr lang="en-AU" sz="1400" dirty="0">
                  <a:solidFill>
                    <a:schemeClr val="tx2"/>
                  </a:solidFill>
                </a:rPr>
                <a:t>C</a:t>
              </a:r>
              <a:r>
                <a:rPr lang="en-AU" sz="1400" dirty="0" smtClean="0">
                  <a:solidFill>
                    <a:schemeClr val="tx2"/>
                  </a:solidFill>
                </a:rPr>
                <a:t>onstruction</a:t>
              </a:r>
            </a:p>
            <a:p>
              <a:pPr marL="285750" indent="-285750" algn="l">
                <a:buFont typeface="Arial" panose="020B0604020202020204" pitchFamily="34" charset="0"/>
                <a:buChar char="•"/>
              </a:pPr>
              <a:r>
                <a:rPr lang="en-AU" sz="1400" dirty="0" smtClean="0">
                  <a:solidFill>
                    <a:schemeClr val="tx2"/>
                  </a:solidFill>
                </a:rPr>
                <a:t>Construction: Late 2018 –  mid 2023</a:t>
              </a:r>
            </a:p>
            <a:p>
              <a:pPr marL="285750" indent="-285750" algn="l">
                <a:buFont typeface="Arial" panose="020B0604020202020204" pitchFamily="34" charset="0"/>
                <a:buChar char="•"/>
              </a:pPr>
              <a:r>
                <a:rPr lang="en-AU" sz="1400" dirty="0" smtClean="0">
                  <a:solidFill>
                    <a:schemeClr val="tx2"/>
                  </a:solidFill>
                </a:rPr>
                <a:t>Contractor: Laing O’Rourke (MC)</a:t>
              </a:r>
            </a:p>
            <a:p>
              <a:pPr marL="285750" indent="-285750" algn="l">
                <a:buFont typeface="Arial" panose="020B0604020202020204" pitchFamily="34" charset="0"/>
                <a:buChar char="•"/>
              </a:pPr>
              <a:endParaRPr lang="en-AU" sz="1400" dirty="0">
                <a:solidFill>
                  <a:schemeClr val="tx2"/>
                </a:solidFill>
              </a:endParaRPr>
            </a:p>
          </p:txBody>
        </p:sp>
        <p:cxnSp>
          <p:nvCxnSpPr>
            <p:cNvPr id="28" name="Straight Connector 27"/>
            <p:cNvCxnSpPr/>
            <p:nvPr/>
          </p:nvCxnSpPr>
          <p:spPr bwMode="auto">
            <a:xfrm>
              <a:off x="3486527" y="2543952"/>
              <a:ext cx="879369" cy="1881147"/>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10" name="Rectangle 2"/>
          <p:cNvSpPr txBox="1">
            <a:spLocks noChangeArrowheads="1"/>
          </p:cNvSpPr>
          <p:nvPr/>
        </p:nvSpPr>
        <p:spPr bwMode="auto">
          <a:xfrm>
            <a:off x="1690255" y="155249"/>
            <a:ext cx="7296727" cy="42819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r" rtl="0" eaLnBrk="0" fontAlgn="base" hangingPunct="0">
              <a:spcBef>
                <a:spcPct val="0"/>
              </a:spcBef>
              <a:spcAft>
                <a:spcPct val="0"/>
              </a:spcAft>
              <a:defRPr>
                <a:solidFill>
                  <a:schemeClr val="bg1"/>
                </a:solidFill>
                <a:latin typeface="+mj-lt"/>
                <a:ea typeface="ＭＳ Ｐゴシック" charset="0"/>
                <a:cs typeface="ＭＳ Ｐゴシック" charset="0"/>
              </a:defRPr>
            </a:lvl1pPr>
            <a:lvl2pPr algn="r" rtl="0" eaLnBrk="0" fontAlgn="base" hangingPunct="0">
              <a:spcBef>
                <a:spcPct val="0"/>
              </a:spcBef>
              <a:spcAft>
                <a:spcPct val="0"/>
              </a:spcAft>
              <a:defRPr>
                <a:solidFill>
                  <a:schemeClr val="bg1"/>
                </a:solidFill>
                <a:latin typeface="Georgia" pitchFamily="18" charset="0"/>
                <a:ea typeface="ＭＳ Ｐゴシック" charset="0"/>
                <a:cs typeface="ＭＳ Ｐゴシック" charset="0"/>
              </a:defRPr>
            </a:lvl2pPr>
            <a:lvl3pPr algn="r" rtl="0" eaLnBrk="0" fontAlgn="base" hangingPunct="0">
              <a:spcBef>
                <a:spcPct val="0"/>
              </a:spcBef>
              <a:spcAft>
                <a:spcPct val="0"/>
              </a:spcAft>
              <a:defRPr>
                <a:solidFill>
                  <a:schemeClr val="bg1"/>
                </a:solidFill>
                <a:latin typeface="Georgia" pitchFamily="18" charset="0"/>
                <a:ea typeface="ＭＳ Ｐゴシック" charset="0"/>
                <a:cs typeface="ＭＳ Ｐゴシック" charset="0"/>
              </a:defRPr>
            </a:lvl3pPr>
            <a:lvl4pPr algn="r" rtl="0" eaLnBrk="0" fontAlgn="base" hangingPunct="0">
              <a:spcBef>
                <a:spcPct val="0"/>
              </a:spcBef>
              <a:spcAft>
                <a:spcPct val="0"/>
              </a:spcAft>
              <a:defRPr>
                <a:solidFill>
                  <a:schemeClr val="bg1"/>
                </a:solidFill>
                <a:latin typeface="Georgia" pitchFamily="18" charset="0"/>
                <a:ea typeface="ＭＳ Ｐゴシック" charset="0"/>
                <a:cs typeface="ＭＳ Ｐゴシック" charset="0"/>
              </a:defRPr>
            </a:lvl4pPr>
            <a:lvl5pPr algn="r" rtl="0" eaLnBrk="0" fontAlgn="base" hangingPunct="0">
              <a:spcBef>
                <a:spcPct val="0"/>
              </a:spcBef>
              <a:spcAft>
                <a:spcPct val="0"/>
              </a:spcAft>
              <a:defRPr>
                <a:solidFill>
                  <a:schemeClr val="bg1"/>
                </a:solidFill>
                <a:latin typeface="Georgia" pitchFamily="18" charset="0"/>
                <a:ea typeface="ＭＳ Ｐゴシック" charset="0"/>
                <a:cs typeface="ＭＳ Ｐゴシック" charset="0"/>
              </a:defRPr>
            </a:lvl5pPr>
            <a:lvl6pPr marL="457200" algn="l" rtl="0" fontAlgn="base">
              <a:spcBef>
                <a:spcPct val="0"/>
              </a:spcBef>
              <a:spcAft>
                <a:spcPct val="0"/>
              </a:spcAft>
              <a:defRPr sz="2800">
                <a:solidFill>
                  <a:srgbClr val="F58025"/>
                </a:solidFill>
                <a:latin typeface="Georgia" pitchFamily="18" charset="0"/>
              </a:defRPr>
            </a:lvl6pPr>
            <a:lvl7pPr marL="914400" algn="l" rtl="0" fontAlgn="base">
              <a:spcBef>
                <a:spcPct val="0"/>
              </a:spcBef>
              <a:spcAft>
                <a:spcPct val="0"/>
              </a:spcAft>
              <a:defRPr sz="2800">
                <a:solidFill>
                  <a:srgbClr val="F58025"/>
                </a:solidFill>
                <a:latin typeface="Georgia" pitchFamily="18" charset="0"/>
              </a:defRPr>
            </a:lvl7pPr>
            <a:lvl8pPr marL="1371600" algn="l" rtl="0" fontAlgn="base">
              <a:spcBef>
                <a:spcPct val="0"/>
              </a:spcBef>
              <a:spcAft>
                <a:spcPct val="0"/>
              </a:spcAft>
              <a:defRPr sz="2800">
                <a:solidFill>
                  <a:srgbClr val="F58025"/>
                </a:solidFill>
                <a:latin typeface="Georgia" pitchFamily="18" charset="0"/>
              </a:defRPr>
            </a:lvl8pPr>
            <a:lvl9pPr marL="1828800" algn="l" rtl="0" fontAlgn="base">
              <a:spcBef>
                <a:spcPct val="0"/>
              </a:spcBef>
              <a:spcAft>
                <a:spcPct val="0"/>
              </a:spcAft>
              <a:defRPr sz="2800">
                <a:solidFill>
                  <a:srgbClr val="F58025"/>
                </a:solidFill>
                <a:latin typeface="Georgia" pitchFamily="18" charset="0"/>
              </a:defRPr>
            </a:lvl9pPr>
          </a:lstStyle>
          <a:p>
            <a:pPr algn="ctr" defTabSz="914400"/>
            <a:r>
              <a:rPr lang="en-AU" altLang="en-US" sz="2400" b="1" kern="1200" smtClean="0">
                <a:solidFill>
                  <a:srgbClr val="F58025"/>
                </a:solidFill>
                <a:latin typeface="Georgia" pitchFamily="18" charset="0"/>
                <a:ea typeface="ＭＳ Ｐゴシック" pitchFamily="34" charset="-128"/>
                <a:cs typeface="+mn-cs"/>
              </a:rPr>
              <a:t>Defence Infrastructure in Northern Territory</a:t>
            </a:r>
            <a:endParaRPr lang="en-AU" altLang="en-US" sz="2400" b="1" kern="1200" dirty="0">
              <a:solidFill>
                <a:srgbClr val="F58025"/>
              </a:solidFill>
              <a:latin typeface="Georgia" pitchFamily="18" charset="0"/>
              <a:ea typeface="ＭＳ Ｐゴシック" pitchFamily="34" charset="-128"/>
              <a:cs typeface="+mn-cs"/>
            </a:endParaRPr>
          </a:p>
        </p:txBody>
      </p:sp>
    </p:spTree>
    <p:extLst>
      <p:ext uri="{BB962C8B-B14F-4D97-AF65-F5344CB8AC3E}">
        <p14:creationId xmlns:p14="http://schemas.microsoft.com/office/powerpoint/2010/main" val="2418643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443345" y="261217"/>
            <a:ext cx="838662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lvl1pPr algn="l" eaLnBrk="0" hangingPunct="0">
              <a:defRPr sz="2800">
                <a:solidFill>
                  <a:srgbClr val="F58025"/>
                </a:solidFill>
                <a:latin typeface="Georgia" pitchFamily="18" charset="0"/>
                <a:ea typeface="ＭＳ Ｐゴシック" pitchFamily="34" charset="-128"/>
              </a:defRPr>
            </a:lvl1pPr>
            <a:lvl2pPr marL="742950" indent="-285750" algn="l" eaLnBrk="0" hangingPunct="0">
              <a:defRPr sz="2800">
                <a:solidFill>
                  <a:srgbClr val="F58025"/>
                </a:solidFill>
                <a:latin typeface="Georgia" pitchFamily="18" charset="0"/>
                <a:ea typeface="ＭＳ Ｐゴシック" pitchFamily="34" charset="-128"/>
              </a:defRPr>
            </a:lvl2pPr>
            <a:lvl3pPr marL="1143000" indent="-228600" algn="l" eaLnBrk="0" hangingPunct="0">
              <a:defRPr sz="2800">
                <a:solidFill>
                  <a:srgbClr val="F58025"/>
                </a:solidFill>
                <a:latin typeface="Georgia" pitchFamily="18" charset="0"/>
                <a:ea typeface="ＭＳ Ｐゴシック" pitchFamily="34" charset="-128"/>
              </a:defRPr>
            </a:lvl3pPr>
            <a:lvl4pPr marL="1600200" indent="-228600" algn="l" eaLnBrk="0" hangingPunct="0">
              <a:defRPr sz="2800">
                <a:solidFill>
                  <a:srgbClr val="F58025"/>
                </a:solidFill>
                <a:latin typeface="Georgia" pitchFamily="18" charset="0"/>
                <a:ea typeface="ＭＳ Ｐゴシック" pitchFamily="34" charset="-128"/>
              </a:defRPr>
            </a:lvl4pPr>
            <a:lvl5pPr marL="2057400" indent="-228600" algn="l" eaLnBrk="0" hangingPunct="0">
              <a:defRPr sz="2800">
                <a:solidFill>
                  <a:srgbClr val="F58025"/>
                </a:solidFill>
                <a:latin typeface="Georgia" pitchFamily="18" charset="0"/>
                <a:ea typeface="ＭＳ Ｐゴシック" pitchFamily="34" charset="-128"/>
              </a:defRPr>
            </a:lvl5pPr>
            <a:lvl6pPr marL="2514600" indent="-228600" eaLnBrk="0" fontAlgn="base" hangingPunct="0">
              <a:spcBef>
                <a:spcPct val="0"/>
              </a:spcBef>
              <a:spcAft>
                <a:spcPct val="0"/>
              </a:spcAft>
              <a:defRPr sz="2800">
                <a:solidFill>
                  <a:srgbClr val="F58025"/>
                </a:solidFill>
                <a:latin typeface="Georgia" pitchFamily="18" charset="0"/>
                <a:ea typeface="ＭＳ Ｐゴシック" pitchFamily="34" charset="-128"/>
              </a:defRPr>
            </a:lvl6pPr>
            <a:lvl7pPr marL="2971800" indent="-228600" eaLnBrk="0" fontAlgn="base" hangingPunct="0">
              <a:spcBef>
                <a:spcPct val="0"/>
              </a:spcBef>
              <a:spcAft>
                <a:spcPct val="0"/>
              </a:spcAft>
              <a:defRPr sz="2800">
                <a:solidFill>
                  <a:srgbClr val="F58025"/>
                </a:solidFill>
                <a:latin typeface="Georgia" pitchFamily="18" charset="0"/>
                <a:ea typeface="ＭＳ Ｐゴシック" pitchFamily="34" charset="-128"/>
              </a:defRPr>
            </a:lvl7pPr>
            <a:lvl8pPr marL="3429000" indent="-228600" eaLnBrk="0" fontAlgn="base" hangingPunct="0">
              <a:spcBef>
                <a:spcPct val="0"/>
              </a:spcBef>
              <a:spcAft>
                <a:spcPct val="0"/>
              </a:spcAft>
              <a:defRPr sz="2800">
                <a:solidFill>
                  <a:srgbClr val="F58025"/>
                </a:solidFill>
                <a:latin typeface="Georgia" pitchFamily="18" charset="0"/>
                <a:ea typeface="ＭＳ Ｐゴシック" pitchFamily="34" charset="-128"/>
              </a:defRPr>
            </a:lvl8pPr>
            <a:lvl9pPr marL="3886200" indent="-228600" eaLnBrk="0" fontAlgn="base" hangingPunct="0">
              <a:spcBef>
                <a:spcPct val="0"/>
              </a:spcBef>
              <a:spcAft>
                <a:spcPct val="0"/>
              </a:spcAft>
              <a:defRPr sz="2800">
                <a:solidFill>
                  <a:srgbClr val="F58025"/>
                </a:solidFill>
                <a:latin typeface="Georgia" pitchFamily="18" charset="0"/>
                <a:ea typeface="ＭＳ Ｐゴシック" pitchFamily="34" charset="-128"/>
              </a:defRPr>
            </a:lvl9pPr>
          </a:lstStyle>
          <a:p>
            <a:pPr algn="r" defTabSz="914400" eaLnBrk="1" hangingPunct="1">
              <a:spcBef>
                <a:spcPct val="50000"/>
              </a:spcBef>
              <a:defRPr/>
            </a:pPr>
            <a:r>
              <a:rPr lang="en-AU" altLang="en-US" dirty="0" smtClean="0">
                <a:solidFill>
                  <a:schemeClr val="bg1"/>
                </a:solidFill>
              </a:rPr>
              <a:t>Larrakeyah Defence Precinct</a:t>
            </a:r>
          </a:p>
        </p:txBody>
      </p:sp>
      <p:sp>
        <p:nvSpPr>
          <p:cNvPr id="5" name="Line Callout 3 (Accent Bar) 4"/>
          <p:cNvSpPr/>
          <p:nvPr/>
        </p:nvSpPr>
        <p:spPr bwMode="auto">
          <a:xfrm>
            <a:off x="687666" y="3389745"/>
            <a:ext cx="559243" cy="810750"/>
          </a:xfrm>
          <a:prstGeom prst="accentCallout3">
            <a:avLst/>
          </a:prstGeom>
          <a:noFill/>
          <a:ln w="9525" cap="flat" cmpd="sng" algn="ctr">
            <a:noFill/>
            <a:prstDash val="solid"/>
            <a:round/>
            <a:headEnd type="none" w="med" len="med"/>
            <a:tailEnd type="none" w="med" len="med"/>
          </a:ln>
          <a:effectLst/>
        </p:spPr>
        <p:txBody>
          <a:bodyPr vert="horz" wrap="square" lIns="0" tIns="0" rIns="0" bIns="0" numCol="1" rtlCol="0" anchor="b"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800" b="0" i="0" u="none" strike="noStrike" cap="none" normalizeH="0" baseline="0" smtClean="0">
              <a:ln>
                <a:noFill/>
              </a:ln>
              <a:solidFill>
                <a:srgbClr val="F58025"/>
              </a:solidFill>
              <a:effectLst/>
              <a:latin typeface="Georgia" pitchFamily="18" charset="0"/>
            </a:endParaRPr>
          </a:p>
        </p:txBody>
      </p:sp>
      <p:grpSp>
        <p:nvGrpSpPr>
          <p:cNvPr id="12" name="Group 11"/>
          <p:cNvGrpSpPr/>
          <p:nvPr/>
        </p:nvGrpSpPr>
        <p:grpSpPr>
          <a:xfrm>
            <a:off x="219931" y="993091"/>
            <a:ext cx="8833448" cy="5604057"/>
            <a:chOff x="185416" y="969086"/>
            <a:chExt cx="8833448" cy="5604057"/>
          </a:xfrm>
        </p:grpSpPr>
        <p:pic>
          <p:nvPicPr>
            <p:cNvPr id="7"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17490" t="22421" b="-1185"/>
            <a:stretch/>
          </p:blipFill>
          <p:spPr bwMode="auto">
            <a:xfrm>
              <a:off x="232709" y="3503593"/>
              <a:ext cx="4463980" cy="306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E81C2AA4-8E18-4159-8344-C6A69B393A5B}"/>
                </a:ext>
              </a:extLst>
            </p:cNvPr>
            <p:cNvSpPr txBox="1"/>
            <p:nvPr/>
          </p:nvSpPr>
          <p:spPr>
            <a:xfrm>
              <a:off x="5213485" y="6192340"/>
              <a:ext cx="3348826" cy="369332"/>
            </a:xfrm>
            <a:prstGeom prst="rect">
              <a:avLst/>
            </a:prstGeom>
            <a:noFill/>
          </p:spPr>
          <p:txBody>
            <a:bodyPr wrap="square" rtlCol="0">
              <a:spAutoFit/>
            </a:bodyPr>
            <a:lstStyle/>
            <a:p>
              <a:r>
                <a:rPr lang="en-AU" sz="1800" dirty="0" smtClean="0">
                  <a:solidFill>
                    <a:schemeClr val="tx1"/>
                  </a:solidFill>
                </a:rPr>
                <a:t>Shared User Facility</a:t>
              </a:r>
              <a:endParaRPr lang="en-AU" sz="1800" dirty="0">
                <a:solidFill>
                  <a:schemeClr val="tx1"/>
                </a:solidFill>
              </a:endParaRPr>
            </a:p>
          </p:txBody>
        </p:sp>
        <p:sp>
          <p:nvSpPr>
            <p:cNvPr id="15" name="TextBox 14">
              <a:extLst>
                <a:ext uri="{FF2B5EF4-FFF2-40B4-BE49-F238E27FC236}">
                  <a16:creationId xmlns:a16="http://schemas.microsoft.com/office/drawing/2014/main" id="{E81C2AA4-8E18-4159-8344-C6A69B393A5B}"/>
                </a:ext>
              </a:extLst>
            </p:cNvPr>
            <p:cNvSpPr txBox="1"/>
            <p:nvPr/>
          </p:nvSpPr>
          <p:spPr>
            <a:xfrm>
              <a:off x="574919" y="2824277"/>
              <a:ext cx="3348826" cy="369332"/>
            </a:xfrm>
            <a:prstGeom prst="rect">
              <a:avLst/>
            </a:prstGeom>
            <a:noFill/>
          </p:spPr>
          <p:txBody>
            <a:bodyPr wrap="square" rtlCol="0">
              <a:spAutoFit/>
            </a:bodyPr>
            <a:lstStyle/>
            <a:p>
              <a:r>
                <a:rPr lang="en-AU" sz="1800" dirty="0" smtClean="0">
                  <a:solidFill>
                    <a:schemeClr val="tx1"/>
                  </a:solidFill>
                </a:rPr>
                <a:t>New NORFORCE Facilities</a:t>
              </a:r>
              <a:endParaRPr lang="en-AU" sz="1800" dirty="0">
                <a:solidFill>
                  <a:schemeClr val="tx1"/>
                </a:solidFill>
              </a:endParaRPr>
            </a:p>
          </p:txBody>
        </p:sp>
        <p:sp>
          <p:nvSpPr>
            <p:cNvPr id="19" name="TextBox 18">
              <a:extLst>
                <a:ext uri="{FF2B5EF4-FFF2-40B4-BE49-F238E27FC236}">
                  <a16:creationId xmlns:a16="http://schemas.microsoft.com/office/drawing/2014/main" id="{E81C2AA4-8E18-4159-8344-C6A69B393A5B}"/>
                </a:ext>
              </a:extLst>
            </p:cNvPr>
            <p:cNvSpPr txBox="1"/>
            <p:nvPr/>
          </p:nvSpPr>
          <p:spPr>
            <a:xfrm>
              <a:off x="5010250" y="4300759"/>
              <a:ext cx="3348826" cy="369332"/>
            </a:xfrm>
            <a:prstGeom prst="rect">
              <a:avLst/>
            </a:prstGeom>
            <a:noFill/>
          </p:spPr>
          <p:txBody>
            <a:bodyPr wrap="square" rtlCol="0">
              <a:spAutoFit/>
            </a:bodyPr>
            <a:lstStyle/>
            <a:p>
              <a:r>
                <a:rPr lang="en-AU" sz="1800" dirty="0" smtClean="0">
                  <a:solidFill>
                    <a:schemeClr val="tx1"/>
                  </a:solidFill>
                </a:rPr>
                <a:t>New Base Entry Precinct</a:t>
              </a:r>
              <a:endParaRPr lang="en-AU" sz="1800" dirty="0">
                <a:solidFill>
                  <a:schemeClr val="tx1"/>
                </a:solidFill>
              </a:endParaRPr>
            </a:p>
          </p:txBody>
        </p:sp>
        <p:sp>
          <p:nvSpPr>
            <p:cNvPr id="20" name="Oval 19"/>
            <p:cNvSpPr/>
            <p:nvPr/>
          </p:nvSpPr>
          <p:spPr bwMode="auto">
            <a:xfrm>
              <a:off x="1048491" y="4927877"/>
              <a:ext cx="808018" cy="650020"/>
            </a:xfrm>
            <a:prstGeom prst="ellipse">
              <a:avLst/>
            </a:prstGeom>
            <a:noFill/>
            <a:ln w="28575" cap="flat" cmpd="sng" algn="ctr">
              <a:solidFill>
                <a:srgbClr val="FF3300"/>
              </a:solidFill>
              <a:prstDash val="solid"/>
              <a:round/>
              <a:headEnd type="none" w="med" len="med"/>
              <a:tailEnd type="none" w="med" len="med"/>
            </a:ln>
            <a:effectLst/>
          </p:spPr>
          <p:txBody>
            <a:bodyPr vert="horz" wrap="square" lIns="0" tIns="0" rIns="0" bIns="0" numCol="1" rtlCol="0" anchor="b"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800" b="0" i="0" u="none" strike="noStrike" cap="none" normalizeH="0" baseline="0" smtClean="0">
                <a:ln>
                  <a:noFill/>
                </a:ln>
                <a:solidFill>
                  <a:srgbClr val="F58025"/>
                </a:solidFill>
                <a:effectLst/>
                <a:latin typeface="Georgia" pitchFamily="18" charset="0"/>
              </a:endParaRPr>
            </a:p>
          </p:txBody>
        </p:sp>
        <p:cxnSp>
          <p:nvCxnSpPr>
            <p:cNvPr id="31" name="Straight Connector 30"/>
            <p:cNvCxnSpPr/>
            <p:nvPr/>
          </p:nvCxnSpPr>
          <p:spPr bwMode="auto">
            <a:xfrm flipV="1">
              <a:off x="4595427" y="4489893"/>
              <a:ext cx="565732" cy="381061"/>
            </a:xfrm>
            <a:prstGeom prst="line">
              <a:avLst/>
            </a:prstGeom>
            <a:noFill/>
            <a:ln w="19050" cap="flat" cmpd="sng" algn="ctr">
              <a:solidFill>
                <a:srgbClr val="FF0000"/>
              </a:solidFill>
              <a:prstDash val="solid"/>
              <a:round/>
              <a:headEnd type="none" w="med" len="med"/>
              <a:tailEnd type="none" w="med" len="med"/>
            </a:ln>
            <a:effectLst/>
          </p:spPr>
        </p:cxnSp>
        <p:cxnSp>
          <p:nvCxnSpPr>
            <p:cNvPr id="34" name="Straight Connector 33"/>
            <p:cNvCxnSpPr/>
            <p:nvPr/>
          </p:nvCxnSpPr>
          <p:spPr bwMode="auto">
            <a:xfrm>
              <a:off x="4331855" y="6377006"/>
              <a:ext cx="1320800" cy="1"/>
            </a:xfrm>
            <a:prstGeom prst="line">
              <a:avLst/>
            </a:prstGeom>
            <a:noFill/>
            <a:ln w="19050" cap="flat" cmpd="sng" algn="ctr">
              <a:solidFill>
                <a:srgbClr val="FF0000"/>
              </a:solidFill>
              <a:prstDash val="solid"/>
              <a:round/>
              <a:headEnd type="none" w="med" len="med"/>
              <a:tailEnd type="none" w="med" len="med"/>
            </a:ln>
            <a:effectLst/>
          </p:spPr>
        </p:cxnSp>
        <p:cxnSp>
          <p:nvCxnSpPr>
            <p:cNvPr id="35" name="Straight Connector 34"/>
            <p:cNvCxnSpPr/>
            <p:nvPr/>
          </p:nvCxnSpPr>
          <p:spPr bwMode="auto">
            <a:xfrm>
              <a:off x="1861163" y="5333075"/>
              <a:ext cx="2489300" cy="1043932"/>
            </a:xfrm>
            <a:prstGeom prst="line">
              <a:avLst/>
            </a:prstGeom>
            <a:noFill/>
            <a:ln w="19050" cap="flat" cmpd="sng" algn="ctr">
              <a:solidFill>
                <a:srgbClr val="FF0000"/>
              </a:solidFill>
              <a:prstDash val="solid"/>
              <a:round/>
              <a:headEnd type="none" w="med" len="med"/>
              <a:tailEnd type="none" w="med" len="med"/>
            </a:ln>
            <a:effectLst/>
          </p:spPr>
        </p:cxnSp>
        <p:sp>
          <p:nvSpPr>
            <p:cNvPr id="45" name="Oval 44"/>
            <p:cNvSpPr/>
            <p:nvPr/>
          </p:nvSpPr>
          <p:spPr bwMode="auto">
            <a:xfrm>
              <a:off x="3602183" y="4683054"/>
              <a:ext cx="1094506" cy="794109"/>
            </a:xfrm>
            <a:prstGeom prst="ellipse">
              <a:avLst/>
            </a:prstGeom>
            <a:noFill/>
            <a:ln w="28575" cap="flat" cmpd="sng" algn="ctr">
              <a:solidFill>
                <a:srgbClr val="FF3300"/>
              </a:solidFill>
              <a:prstDash val="solid"/>
              <a:round/>
              <a:headEnd type="none" w="med" len="med"/>
              <a:tailEnd type="none" w="med" len="med"/>
            </a:ln>
            <a:effectLst/>
          </p:spPr>
          <p:txBody>
            <a:bodyPr vert="horz" wrap="square" lIns="0" tIns="0" rIns="0" bIns="0" numCol="1" rtlCol="0" anchor="b"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800" b="0" i="0" u="none" strike="noStrike" cap="none" normalizeH="0" baseline="0" smtClean="0">
                <a:ln>
                  <a:noFill/>
                </a:ln>
                <a:solidFill>
                  <a:srgbClr val="F58025"/>
                </a:solidFill>
                <a:effectLst/>
                <a:latin typeface="Georgia"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9963" y="4927877"/>
              <a:ext cx="3809127" cy="1211716"/>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416" y="969086"/>
              <a:ext cx="5390018" cy="1723186"/>
            </a:xfrm>
            <a:prstGeom prst="rect">
              <a:avLst/>
            </a:prstGeom>
          </p:spPr>
        </p:pic>
        <p:sp>
          <p:nvSpPr>
            <p:cNvPr id="23" name="Oval 22"/>
            <p:cNvSpPr/>
            <p:nvPr/>
          </p:nvSpPr>
          <p:spPr bwMode="auto">
            <a:xfrm rot="19427395">
              <a:off x="1293517" y="3484560"/>
              <a:ext cx="969802" cy="795723"/>
            </a:xfrm>
            <a:prstGeom prst="ellipse">
              <a:avLst/>
            </a:prstGeom>
            <a:noFill/>
            <a:ln w="28575" cap="flat" cmpd="sng" algn="ctr">
              <a:solidFill>
                <a:srgbClr val="FF3300"/>
              </a:solidFill>
              <a:prstDash val="solid"/>
              <a:round/>
              <a:headEnd type="none" w="med" len="med"/>
              <a:tailEnd type="none" w="med" len="med"/>
            </a:ln>
            <a:effectLst/>
          </p:spPr>
          <p:txBody>
            <a:bodyPr vert="horz" wrap="square" lIns="0" tIns="0" rIns="0" bIns="0" numCol="1" rtlCol="0" anchor="b"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800" b="0" i="0" u="none" strike="noStrike" cap="none" normalizeH="0" baseline="0" smtClean="0">
                <a:ln>
                  <a:noFill/>
                </a:ln>
                <a:solidFill>
                  <a:srgbClr val="F58025"/>
                </a:solidFill>
                <a:effectLst/>
                <a:latin typeface="Georgia" pitchFamily="18" charset="0"/>
              </a:endParaRPr>
            </a:p>
          </p:txBody>
        </p:sp>
        <p:cxnSp>
          <p:nvCxnSpPr>
            <p:cNvPr id="26" name="Straight Connector 25"/>
            <p:cNvCxnSpPr/>
            <p:nvPr/>
          </p:nvCxnSpPr>
          <p:spPr bwMode="auto">
            <a:xfrm>
              <a:off x="635340" y="3193609"/>
              <a:ext cx="799662" cy="494457"/>
            </a:xfrm>
            <a:prstGeom prst="line">
              <a:avLst/>
            </a:prstGeom>
            <a:noFill/>
            <a:ln w="19050" cap="flat" cmpd="sng" algn="ctr">
              <a:solidFill>
                <a:srgbClr val="FF0000"/>
              </a:solidFill>
              <a:prstDash val="solid"/>
              <a:round/>
              <a:headEnd type="none" w="med" len="med"/>
              <a:tailEnd type="none" w="med" len="med"/>
            </a:ln>
            <a:effectLst/>
          </p:spPr>
        </p:cxn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0463" y="2342785"/>
              <a:ext cx="4668401" cy="1901050"/>
            </a:xfrm>
            <a:prstGeom prst="rect">
              <a:avLst/>
            </a:prstGeom>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ignificant Defence facilities in the north. Learmonth, Curtin, Darwin and Townsville defence facilties have air-to-air air weapons range. Halifax Bay, Delamere and Learmonth facilities have air weapons range. Offshore Training Area are at the North Western Australian Exercise Area (NWAXA) and the Northern Australian Exercise Area (NAXA)." title="Significant Defence facilite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511636"/>
          </a:xfrm>
          <a:prstGeom prst="rect">
            <a:avLst/>
          </a:prstGeom>
          <a:noFill/>
          <a:ln>
            <a:noFill/>
          </a:ln>
        </p:spPr>
      </p:pic>
      <p:sp>
        <p:nvSpPr>
          <p:cNvPr id="12" name="Oval 11"/>
          <p:cNvSpPr/>
          <p:nvPr/>
        </p:nvSpPr>
        <p:spPr bwMode="auto">
          <a:xfrm>
            <a:off x="2591443" y="1807448"/>
            <a:ext cx="1802376" cy="716437"/>
          </a:xfrm>
          <a:prstGeom prst="ellipse">
            <a:avLst/>
          </a:prstGeom>
          <a:noFill/>
          <a:ln w="28575" cap="flat" cmpd="sng" algn="ctr">
            <a:solidFill>
              <a:srgbClr val="FF3300"/>
            </a:solidFill>
            <a:prstDash val="solid"/>
            <a:round/>
            <a:headEnd type="none" w="med" len="med"/>
            <a:tailEnd type="none" w="med" len="med"/>
          </a:ln>
          <a:effectLst/>
        </p:spPr>
        <p:txBody>
          <a:bodyPr vert="horz" wrap="square" lIns="0" tIns="0" rIns="0" bIns="0" numCol="1" rtlCol="0" anchor="b"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800" b="0" i="0" u="none" strike="noStrike" cap="none" normalizeH="0" baseline="0" smtClean="0">
              <a:ln>
                <a:noFill/>
              </a:ln>
              <a:solidFill>
                <a:srgbClr val="F58025"/>
              </a:solidFill>
              <a:effectLst/>
              <a:latin typeface="Georgia" pitchFamily="18" charset="0"/>
            </a:endParaRPr>
          </a:p>
        </p:txBody>
      </p:sp>
      <p:sp>
        <p:nvSpPr>
          <p:cNvPr id="4" name="TextBox 3"/>
          <p:cNvSpPr txBox="1"/>
          <p:nvPr/>
        </p:nvSpPr>
        <p:spPr>
          <a:xfrm>
            <a:off x="3152981" y="4440024"/>
            <a:ext cx="3829710" cy="1216057"/>
          </a:xfrm>
          <a:prstGeom prst="rect">
            <a:avLst/>
          </a:prstGeom>
          <a:solidFill>
            <a:schemeClr val="bg1">
              <a:alpha val="40000"/>
            </a:schemeClr>
          </a:solidFill>
          <a:ln w="28575">
            <a:solidFill>
              <a:srgbClr val="FF3300"/>
            </a:solidFill>
          </a:ln>
        </p:spPr>
        <p:txBody>
          <a:bodyPr wrap="square" rtlCol="0" anchor="t" anchorCtr="0">
            <a:noAutofit/>
          </a:bodyPr>
          <a:lstStyle/>
          <a:p>
            <a:r>
              <a:rPr lang="en-AU" sz="1800" dirty="0" smtClean="0">
                <a:solidFill>
                  <a:schemeClr val="tx2"/>
                </a:solidFill>
              </a:rPr>
              <a:t>HMAS </a:t>
            </a:r>
            <a:r>
              <a:rPr lang="en-AU" sz="1800" i="1" dirty="0" smtClean="0">
                <a:solidFill>
                  <a:schemeClr val="tx2"/>
                </a:solidFill>
              </a:rPr>
              <a:t>Coonawarra</a:t>
            </a:r>
          </a:p>
          <a:p>
            <a:pPr marL="285750" indent="-285750" algn="l">
              <a:buFont typeface="Arial" panose="020B0604020202020204" pitchFamily="34" charset="0"/>
              <a:buChar char="•"/>
            </a:pPr>
            <a:r>
              <a:rPr lang="en-AU" sz="1400" dirty="0" smtClean="0">
                <a:solidFill>
                  <a:schemeClr val="tx2"/>
                </a:solidFill>
              </a:rPr>
              <a:t>$245m SEA1180 Arafura Class OPV</a:t>
            </a:r>
          </a:p>
          <a:p>
            <a:pPr marL="285750" indent="-285750" algn="l">
              <a:buFont typeface="Arial" panose="020B0604020202020204" pitchFamily="34" charset="0"/>
              <a:buChar char="•"/>
            </a:pPr>
            <a:r>
              <a:rPr lang="en-AU" sz="1400" dirty="0" smtClean="0">
                <a:solidFill>
                  <a:schemeClr val="tx2"/>
                </a:solidFill>
              </a:rPr>
              <a:t>Status: Design Construction: Early 2023– mid 2026</a:t>
            </a:r>
          </a:p>
          <a:p>
            <a:pPr marL="285750" indent="-285750" algn="l">
              <a:buFont typeface="Arial" panose="020B0604020202020204" pitchFamily="34" charset="0"/>
              <a:buChar char="•"/>
            </a:pPr>
            <a:r>
              <a:rPr lang="en-AU" sz="1400" dirty="0" smtClean="0">
                <a:solidFill>
                  <a:schemeClr val="tx2"/>
                </a:solidFill>
              </a:rPr>
              <a:t>Contractor: NCIS-5 HC / NCIS-6 MC</a:t>
            </a:r>
          </a:p>
          <a:p>
            <a:pPr marL="285750" indent="-285750" algn="l">
              <a:buFont typeface="Arial" panose="020B0604020202020204" pitchFamily="34" charset="0"/>
              <a:buChar char="•"/>
            </a:pPr>
            <a:endParaRPr lang="en-AU" sz="1400" dirty="0">
              <a:solidFill>
                <a:schemeClr val="tx2"/>
              </a:solidFill>
            </a:endParaRPr>
          </a:p>
        </p:txBody>
      </p:sp>
      <p:cxnSp>
        <p:nvCxnSpPr>
          <p:cNvPr id="28" name="Straight Connector 27"/>
          <p:cNvCxnSpPr/>
          <p:nvPr/>
        </p:nvCxnSpPr>
        <p:spPr bwMode="auto">
          <a:xfrm>
            <a:off x="3486527" y="2543952"/>
            <a:ext cx="879369" cy="1881147"/>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 name="Rectangle 2"/>
          <p:cNvSpPr txBox="1">
            <a:spLocks noChangeArrowheads="1"/>
          </p:cNvSpPr>
          <p:nvPr/>
        </p:nvSpPr>
        <p:spPr bwMode="auto">
          <a:xfrm>
            <a:off x="1690255" y="155249"/>
            <a:ext cx="7296727" cy="42819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r" rtl="0" eaLnBrk="0" fontAlgn="base" hangingPunct="0">
              <a:spcBef>
                <a:spcPct val="0"/>
              </a:spcBef>
              <a:spcAft>
                <a:spcPct val="0"/>
              </a:spcAft>
              <a:defRPr>
                <a:solidFill>
                  <a:schemeClr val="bg1"/>
                </a:solidFill>
                <a:latin typeface="+mj-lt"/>
                <a:ea typeface="ＭＳ Ｐゴシック" charset="0"/>
                <a:cs typeface="ＭＳ Ｐゴシック" charset="0"/>
              </a:defRPr>
            </a:lvl1pPr>
            <a:lvl2pPr algn="r" rtl="0" eaLnBrk="0" fontAlgn="base" hangingPunct="0">
              <a:spcBef>
                <a:spcPct val="0"/>
              </a:spcBef>
              <a:spcAft>
                <a:spcPct val="0"/>
              </a:spcAft>
              <a:defRPr>
                <a:solidFill>
                  <a:schemeClr val="bg1"/>
                </a:solidFill>
                <a:latin typeface="Georgia" pitchFamily="18" charset="0"/>
                <a:ea typeface="ＭＳ Ｐゴシック" charset="0"/>
                <a:cs typeface="ＭＳ Ｐゴシック" charset="0"/>
              </a:defRPr>
            </a:lvl2pPr>
            <a:lvl3pPr algn="r" rtl="0" eaLnBrk="0" fontAlgn="base" hangingPunct="0">
              <a:spcBef>
                <a:spcPct val="0"/>
              </a:spcBef>
              <a:spcAft>
                <a:spcPct val="0"/>
              </a:spcAft>
              <a:defRPr>
                <a:solidFill>
                  <a:schemeClr val="bg1"/>
                </a:solidFill>
                <a:latin typeface="Georgia" pitchFamily="18" charset="0"/>
                <a:ea typeface="ＭＳ Ｐゴシック" charset="0"/>
                <a:cs typeface="ＭＳ Ｐゴシック" charset="0"/>
              </a:defRPr>
            </a:lvl3pPr>
            <a:lvl4pPr algn="r" rtl="0" eaLnBrk="0" fontAlgn="base" hangingPunct="0">
              <a:spcBef>
                <a:spcPct val="0"/>
              </a:spcBef>
              <a:spcAft>
                <a:spcPct val="0"/>
              </a:spcAft>
              <a:defRPr>
                <a:solidFill>
                  <a:schemeClr val="bg1"/>
                </a:solidFill>
                <a:latin typeface="Georgia" pitchFamily="18" charset="0"/>
                <a:ea typeface="ＭＳ Ｐゴシック" charset="0"/>
                <a:cs typeface="ＭＳ Ｐゴシック" charset="0"/>
              </a:defRPr>
            </a:lvl4pPr>
            <a:lvl5pPr algn="r" rtl="0" eaLnBrk="0" fontAlgn="base" hangingPunct="0">
              <a:spcBef>
                <a:spcPct val="0"/>
              </a:spcBef>
              <a:spcAft>
                <a:spcPct val="0"/>
              </a:spcAft>
              <a:defRPr>
                <a:solidFill>
                  <a:schemeClr val="bg1"/>
                </a:solidFill>
                <a:latin typeface="Georgia" pitchFamily="18" charset="0"/>
                <a:ea typeface="ＭＳ Ｐゴシック" charset="0"/>
                <a:cs typeface="ＭＳ Ｐゴシック" charset="0"/>
              </a:defRPr>
            </a:lvl5pPr>
            <a:lvl6pPr marL="457200" algn="l" rtl="0" fontAlgn="base">
              <a:spcBef>
                <a:spcPct val="0"/>
              </a:spcBef>
              <a:spcAft>
                <a:spcPct val="0"/>
              </a:spcAft>
              <a:defRPr sz="2800">
                <a:solidFill>
                  <a:srgbClr val="F58025"/>
                </a:solidFill>
                <a:latin typeface="Georgia" pitchFamily="18" charset="0"/>
              </a:defRPr>
            </a:lvl6pPr>
            <a:lvl7pPr marL="914400" algn="l" rtl="0" fontAlgn="base">
              <a:spcBef>
                <a:spcPct val="0"/>
              </a:spcBef>
              <a:spcAft>
                <a:spcPct val="0"/>
              </a:spcAft>
              <a:defRPr sz="2800">
                <a:solidFill>
                  <a:srgbClr val="F58025"/>
                </a:solidFill>
                <a:latin typeface="Georgia" pitchFamily="18" charset="0"/>
              </a:defRPr>
            </a:lvl7pPr>
            <a:lvl8pPr marL="1371600" algn="l" rtl="0" fontAlgn="base">
              <a:spcBef>
                <a:spcPct val="0"/>
              </a:spcBef>
              <a:spcAft>
                <a:spcPct val="0"/>
              </a:spcAft>
              <a:defRPr sz="2800">
                <a:solidFill>
                  <a:srgbClr val="F58025"/>
                </a:solidFill>
                <a:latin typeface="Georgia" pitchFamily="18" charset="0"/>
              </a:defRPr>
            </a:lvl8pPr>
            <a:lvl9pPr marL="1828800" algn="l" rtl="0" fontAlgn="base">
              <a:spcBef>
                <a:spcPct val="0"/>
              </a:spcBef>
              <a:spcAft>
                <a:spcPct val="0"/>
              </a:spcAft>
              <a:defRPr sz="2800">
                <a:solidFill>
                  <a:srgbClr val="F58025"/>
                </a:solidFill>
                <a:latin typeface="Georgia" pitchFamily="18" charset="0"/>
              </a:defRPr>
            </a:lvl9pPr>
          </a:lstStyle>
          <a:p>
            <a:pPr algn="ctr" defTabSz="914400"/>
            <a:r>
              <a:rPr lang="en-AU" altLang="en-US" sz="2400" b="1" kern="1200" smtClean="0">
                <a:solidFill>
                  <a:srgbClr val="F58025"/>
                </a:solidFill>
                <a:latin typeface="Georgia" pitchFamily="18" charset="0"/>
                <a:ea typeface="ＭＳ Ｐゴシック" pitchFamily="34" charset="-128"/>
                <a:cs typeface="+mn-cs"/>
              </a:rPr>
              <a:t>Defence Infrastructure in Northern Territory</a:t>
            </a:r>
            <a:endParaRPr lang="en-AU" altLang="en-US" sz="2400" b="1" kern="1200" dirty="0">
              <a:solidFill>
                <a:srgbClr val="F58025"/>
              </a:solidFill>
              <a:latin typeface="Georgia" pitchFamily="18" charset="0"/>
              <a:ea typeface="ＭＳ Ｐゴシック" pitchFamily="34" charset="-128"/>
              <a:cs typeface="+mn-cs"/>
            </a:endParaRPr>
          </a:p>
        </p:txBody>
      </p:sp>
    </p:spTree>
    <p:extLst>
      <p:ext uri="{BB962C8B-B14F-4D97-AF65-F5344CB8AC3E}">
        <p14:creationId xmlns:p14="http://schemas.microsoft.com/office/powerpoint/2010/main" val="193909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443344" y="261217"/>
            <a:ext cx="827578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lvl1pPr algn="l" eaLnBrk="0" hangingPunct="0">
              <a:defRPr sz="2800">
                <a:solidFill>
                  <a:srgbClr val="F58025"/>
                </a:solidFill>
                <a:latin typeface="Georgia" pitchFamily="18" charset="0"/>
                <a:ea typeface="ＭＳ Ｐゴシック" pitchFamily="34" charset="-128"/>
              </a:defRPr>
            </a:lvl1pPr>
            <a:lvl2pPr marL="742950" indent="-285750" algn="l" eaLnBrk="0" hangingPunct="0">
              <a:defRPr sz="2800">
                <a:solidFill>
                  <a:srgbClr val="F58025"/>
                </a:solidFill>
                <a:latin typeface="Georgia" pitchFamily="18" charset="0"/>
                <a:ea typeface="ＭＳ Ｐゴシック" pitchFamily="34" charset="-128"/>
              </a:defRPr>
            </a:lvl2pPr>
            <a:lvl3pPr marL="1143000" indent="-228600" algn="l" eaLnBrk="0" hangingPunct="0">
              <a:defRPr sz="2800">
                <a:solidFill>
                  <a:srgbClr val="F58025"/>
                </a:solidFill>
                <a:latin typeface="Georgia" pitchFamily="18" charset="0"/>
                <a:ea typeface="ＭＳ Ｐゴシック" pitchFamily="34" charset="-128"/>
              </a:defRPr>
            </a:lvl3pPr>
            <a:lvl4pPr marL="1600200" indent="-228600" algn="l" eaLnBrk="0" hangingPunct="0">
              <a:defRPr sz="2800">
                <a:solidFill>
                  <a:srgbClr val="F58025"/>
                </a:solidFill>
                <a:latin typeface="Georgia" pitchFamily="18" charset="0"/>
                <a:ea typeface="ＭＳ Ｐゴシック" pitchFamily="34" charset="-128"/>
              </a:defRPr>
            </a:lvl4pPr>
            <a:lvl5pPr marL="2057400" indent="-228600" algn="l" eaLnBrk="0" hangingPunct="0">
              <a:defRPr sz="2800">
                <a:solidFill>
                  <a:srgbClr val="F58025"/>
                </a:solidFill>
                <a:latin typeface="Georgia" pitchFamily="18" charset="0"/>
                <a:ea typeface="ＭＳ Ｐゴシック" pitchFamily="34" charset="-128"/>
              </a:defRPr>
            </a:lvl5pPr>
            <a:lvl6pPr marL="2514600" indent="-228600" eaLnBrk="0" fontAlgn="base" hangingPunct="0">
              <a:spcBef>
                <a:spcPct val="0"/>
              </a:spcBef>
              <a:spcAft>
                <a:spcPct val="0"/>
              </a:spcAft>
              <a:defRPr sz="2800">
                <a:solidFill>
                  <a:srgbClr val="F58025"/>
                </a:solidFill>
                <a:latin typeface="Georgia" pitchFamily="18" charset="0"/>
                <a:ea typeface="ＭＳ Ｐゴシック" pitchFamily="34" charset="-128"/>
              </a:defRPr>
            </a:lvl6pPr>
            <a:lvl7pPr marL="2971800" indent="-228600" eaLnBrk="0" fontAlgn="base" hangingPunct="0">
              <a:spcBef>
                <a:spcPct val="0"/>
              </a:spcBef>
              <a:spcAft>
                <a:spcPct val="0"/>
              </a:spcAft>
              <a:defRPr sz="2800">
                <a:solidFill>
                  <a:srgbClr val="F58025"/>
                </a:solidFill>
                <a:latin typeface="Georgia" pitchFamily="18" charset="0"/>
                <a:ea typeface="ＭＳ Ｐゴシック" pitchFamily="34" charset="-128"/>
              </a:defRPr>
            </a:lvl7pPr>
            <a:lvl8pPr marL="3429000" indent="-228600" eaLnBrk="0" fontAlgn="base" hangingPunct="0">
              <a:spcBef>
                <a:spcPct val="0"/>
              </a:spcBef>
              <a:spcAft>
                <a:spcPct val="0"/>
              </a:spcAft>
              <a:defRPr sz="2800">
                <a:solidFill>
                  <a:srgbClr val="F58025"/>
                </a:solidFill>
                <a:latin typeface="Georgia" pitchFamily="18" charset="0"/>
                <a:ea typeface="ＭＳ Ｐゴシック" pitchFamily="34" charset="-128"/>
              </a:defRPr>
            </a:lvl8pPr>
            <a:lvl9pPr marL="3886200" indent="-228600" eaLnBrk="0" fontAlgn="base" hangingPunct="0">
              <a:spcBef>
                <a:spcPct val="0"/>
              </a:spcBef>
              <a:spcAft>
                <a:spcPct val="0"/>
              </a:spcAft>
              <a:defRPr sz="2800">
                <a:solidFill>
                  <a:srgbClr val="F58025"/>
                </a:solidFill>
                <a:latin typeface="Georgia" pitchFamily="18" charset="0"/>
                <a:ea typeface="ＭＳ Ｐゴシック" pitchFamily="34" charset="-128"/>
              </a:defRPr>
            </a:lvl9pPr>
          </a:lstStyle>
          <a:p>
            <a:pPr algn="r" defTabSz="914400" eaLnBrk="1" hangingPunct="1">
              <a:spcBef>
                <a:spcPct val="50000"/>
              </a:spcBef>
              <a:defRPr/>
            </a:pPr>
            <a:r>
              <a:rPr lang="en-AU" altLang="en-US" dirty="0" smtClean="0">
                <a:solidFill>
                  <a:schemeClr val="bg1"/>
                </a:solidFill>
              </a:rPr>
              <a:t>HMAS </a:t>
            </a:r>
            <a:r>
              <a:rPr lang="en-AU" altLang="en-US" i="1" dirty="0" smtClean="0">
                <a:solidFill>
                  <a:schemeClr val="bg1"/>
                </a:solidFill>
              </a:rPr>
              <a:t>Coonawarra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31" y="3978619"/>
            <a:ext cx="4904917" cy="2413629"/>
          </a:xfrm>
          <a:prstGeom prst="rect">
            <a:avLst/>
          </a:prstGeom>
        </p:spPr>
      </p:pic>
      <p:pic>
        <p:nvPicPr>
          <p:cNvPr id="8" name="Picture 7" descr="A close up of a building&#10;&#10;Description automatically generated">
            <a:extLst>
              <a:ext uri="{FF2B5EF4-FFF2-40B4-BE49-F238E27FC236}">
                <a16:creationId xmlns:a16="http://schemas.microsoft.com/office/drawing/2014/main" id="{1BC183CC-3079-496C-9BE0-F862AF2A643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b="16241"/>
          <a:stretch/>
        </p:blipFill>
        <p:spPr>
          <a:xfrm>
            <a:off x="4632911" y="1383833"/>
            <a:ext cx="4441095" cy="2507104"/>
          </a:xfrm>
          <a:prstGeom prst="rect">
            <a:avLst/>
          </a:prstGeom>
        </p:spPr>
      </p:pic>
      <p:grpSp>
        <p:nvGrpSpPr>
          <p:cNvPr id="15" name="Group 14"/>
          <p:cNvGrpSpPr/>
          <p:nvPr/>
        </p:nvGrpSpPr>
        <p:grpSpPr>
          <a:xfrm>
            <a:off x="117255" y="529332"/>
            <a:ext cx="9021993" cy="3809098"/>
            <a:chOff x="117255" y="529332"/>
            <a:chExt cx="9021993" cy="3809098"/>
          </a:xfrm>
        </p:grpSpPr>
        <p:pic>
          <p:nvPicPr>
            <p:cNvPr id="7" name="Picture 1"/>
            <p:cNvPicPr>
              <a:picLocks noChangeAspect="1" noChangeArrowheads="1"/>
            </p:cNvPicPr>
            <p:nvPr/>
          </p:nvPicPr>
          <p:blipFill rotWithShape="1">
            <a:blip r:embed="rId5">
              <a:extLst>
                <a:ext uri="{28A0092B-C50C-407E-A947-70E740481C1C}">
                  <a14:useLocalDpi xmlns:a14="http://schemas.microsoft.com/office/drawing/2010/main" val="0"/>
                </a:ext>
              </a:extLst>
            </a:blip>
            <a:srcRect l="17490" t="22421" b="-1185"/>
            <a:stretch/>
          </p:blipFill>
          <p:spPr bwMode="auto">
            <a:xfrm>
              <a:off x="117255" y="529332"/>
              <a:ext cx="4463980" cy="306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E81C2AA4-8E18-4159-8344-C6A69B393A5B}"/>
                </a:ext>
              </a:extLst>
            </p:cNvPr>
            <p:cNvSpPr txBox="1"/>
            <p:nvPr/>
          </p:nvSpPr>
          <p:spPr>
            <a:xfrm>
              <a:off x="723504" y="3568919"/>
              <a:ext cx="3730615" cy="369332"/>
            </a:xfrm>
            <a:prstGeom prst="rect">
              <a:avLst/>
            </a:prstGeom>
            <a:noFill/>
          </p:spPr>
          <p:txBody>
            <a:bodyPr wrap="square" rtlCol="0">
              <a:spAutoFit/>
            </a:bodyPr>
            <a:lstStyle/>
            <a:p>
              <a:r>
                <a:rPr lang="en-AU" sz="1800" dirty="0" smtClean="0">
                  <a:solidFill>
                    <a:schemeClr val="tx1"/>
                  </a:solidFill>
                </a:rPr>
                <a:t>FSNON Offshore Wharf</a:t>
              </a:r>
              <a:endParaRPr lang="en-AU" sz="1800" dirty="0">
                <a:solidFill>
                  <a:schemeClr val="tx1"/>
                </a:solidFill>
              </a:endParaRPr>
            </a:p>
          </p:txBody>
        </p:sp>
        <p:sp>
          <p:nvSpPr>
            <p:cNvPr id="9" name="Oval 8"/>
            <p:cNvSpPr/>
            <p:nvPr/>
          </p:nvSpPr>
          <p:spPr bwMode="auto">
            <a:xfrm rot="2322792">
              <a:off x="207871" y="2424563"/>
              <a:ext cx="969802" cy="795723"/>
            </a:xfrm>
            <a:prstGeom prst="ellipse">
              <a:avLst/>
            </a:prstGeom>
            <a:noFill/>
            <a:ln w="28575" cap="flat" cmpd="sng" algn="ctr">
              <a:solidFill>
                <a:srgbClr val="FF3300"/>
              </a:solidFill>
              <a:prstDash val="solid"/>
              <a:round/>
              <a:headEnd type="none" w="med" len="med"/>
              <a:tailEnd type="none" w="med" len="med"/>
            </a:ln>
            <a:effectLst/>
          </p:spPr>
          <p:txBody>
            <a:bodyPr vert="horz" wrap="square" lIns="0" tIns="0" rIns="0" bIns="0" numCol="1" rtlCol="0" anchor="b"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800" b="0" i="0" u="none" strike="noStrike" cap="none" normalizeH="0" baseline="0" smtClean="0">
                <a:ln>
                  <a:noFill/>
                </a:ln>
                <a:solidFill>
                  <a:srgbClr val="F58025"/>
                </a:solidFill>
                <a:effectLst/>
                <a:latin typeface="Georgia" pitchFamily="18" charset="0"/>
              </a:endParaRPr>
            </a:p>
          </p:txBody>
        </p:sp>
        <p:cxnSp>
          <p:nvCxnSpPr>
            <p:cNvPr id="10" name="Straight Connector 9"/>
            <p:cNvCxnSpPr/>
            <p:nvPr/>
          </p:nvCxnSpPr>
          <p:spPr bwMode="auto">
            <a:xfrm>
              <a:off x="868027" y="3253098"/>
              <a:ext cx="235449" cy="494457"/>
            </a:xfrm>
            <a:prstGeom prst="line">
              <a:avLst/>
            </a:prstGeom>
            <a:noFill/>
            <a:ln w="19050" cap="flat" cmpd="sng" algn="ctr">
              <a:solidFill>
                <a:srgbClr val="FF0000"/>
              </a:solidFill>
              <a:prstDash val="solid"/>
              <a:round/>
              <a:headEnd type="none" w="med" len="med"/>
              <a:tailEnd type="none" w="med" len="med"/>
            </a:ln>
            <a:effectLst/>
          </p:spPr>
        </p:cxnSp>
        <p:sp>
          <p:nvSpPr>
            <p:cNvPr id="11" name="Oval 10"/>
            <p:cNvSpPr/>
            <p:nvPr/>
          </p:nvSpPr>
          <p:spPr bwMode="auto">
            <a:xfrm rot="2322792">
              <a:off x="1755644" y="1939947"/>
              <a:ext cx="890911" cy="659765"/>
            </a:xfrm>
            <a:prstGeom prst="ellipse">
              <a:avLst/>
            </a:prstGeom>
            <a:noFill/>
            <a:ln w="28575" cap="flat" cmpd="sng" algn="ctr">
              <a:solidFill>
                <a:srgbClr val="FF3300"/>
              </a:solidFill>
              <a:prstDash val="solid"/>
              <a:round/>
              <a:headEnd type="none" w="med" len="med"/>
              <a:tailEnd type="none" w="med" len="med"/>
            </a:ln>
            <a:effectLst/>
          </p:spPr>
          <p:txBody>
            <a:bodyPr vert="horz" wrap="square" lIns="0" tIns="0" rIns="0" bIns="0" numCol="1" rtlCol="0" anchor="b"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800" b="0" i="0" u="none" strike="noStrike" cap="none" normalizeH="0" baseline="0" smtClean="0">
                <a:ln>
                  <a:noFill/>
                </a:ln>
                <a:solidFill>
                  <a:srgbClr val="F58025"/>
                </a:solidFill>
                <a:effectLst/>
                <a:latin typeface="Georgia" pitchFamily="18" charset="0"/>
              </a:endParaRPr>
            </a:p>
          </p:txBody>
        </p:sp>
        <p:cxnSp>
          <p:nvCxnSpPr>
            <p:cNvPr id="12" name="Straight Connector 11"/>
            <p:cNvCxnSpPr>
              <a:stCxn id="11" idx="6"/>
            </p:cNvCxnSpPr>
            <p:nvPr/>
          </p:nvCxnSpPr>
          <p:spPr bwMode="auto">
            <a:xfrm>
              <a:off x="2548682" y="2548428"/>
              <a:ext cx="2925192" cy="1622739"/>
            </a:xfrm>
            <a:prstGeom prst="line">
              <a:avLst/>
            </a:prstGeom>
            <a:noFill/>
            <a:ln w="19050" cap="flat" cmpd="sng" algn="ctr">
              <a:solidFill>
                <a:srgbClr val="FF0000"/>
              </a:solidFill>
              <a:prstDash val="solid"/>
              <a:round/>
              <a:headEnd type="none" w="med" len="med"/>
              <a:tailEnd type="none" w="med" len="med"/>
            </a:ln>
            <a:effectLst/>
          </p:spPr>
        </p:cxnSp>
        <p:sp>
          <p:nvSpPr>
            <p:cNvPr id="14" name="TextBox 13">
              <a:extLst>
                <a:ext uri="{FF2B5EF4-FFF2-40B4-BE49-F238E27FC236}">
                  <a16:creationId xmlns:a16="http://schemas.microsoft.com/office/drawing/2014/main" id="{E81C2AA4-8E18-4159-8344-C6A69B393A5B}"/>
                </a:ext>
              </a:extLst>
            </p:cNvPr>
            <p:cNvSpPr txBox="1"/>
            <p:nvPr/>
          </p:nvSpPr>
          <p:spPr>
            <a:xfrm>
              <a:off x="5408633" y="3969098"/>
              <a:ext cx="3730615" cy="369332"/>
            </a:xfrm>
            <a:prstGeom prst="rect">
              <a:avLst/>
            </a:prstGeom>
            <a:noFill/>
          </p:spPr>
          <p:txBody>
            <a:bodyPr wrap="square" rtlCol="0">
              <a:spAutoFit/>
            </a:bodyPr>
            <a:lstStyle/>
            <a:p>
              <a:r>
                <a:rPr lang="en-AU" sz="1800" dirty="0" smtClean="0">
                  <a:solidFill>
                    <a:schemeClr val="tx1"/>
                  </a:solidFill>
                </a:rPr>
                <a:t>OPV  Support Facility - North</a:t>
              </a:r>
              <a:endParaRPr lang="en-AU" sz="1800" dirty="0">
                <a:solidFill>
                  <a:schemeClr val="tx1"/>
                </a:solidFill>
              </a:endParaRPr>
            </a:p>
          </p:txBody>
        </p:sp>
      </p:grpSp>
    </p:spTree>
    <p:extLst>
      <p:ext uri="{BB962C8B-B14F-4D97-AF65-F5344CB8AC3E}">
        <p14:creationId xmlns:p14="http://schemas.microsoft.com/office/powerpoint/2010/main" val="3197872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511636"/>
            <a:chOff x="0" y="0"/>
            <a:chExt cx="9144000" cy="6511636"/>
          </a:xfrm>
        </p:grpSpPr>
        <p:pic>
          <p:nvPicPr>
            <p:cNvPr id="6" name="Picture 5" descr="Significant Defence facilities in the north. Learmonth, Curtin, Darwin and Townsville defence facilties have air-to-air air weapons range. Halifax Bay, Delamere and Learmonth facilities have air weapons range. Offshore Training Area are at the North Western Australian Exercise Area (NWAXA) and the Northern Australian Exercise Area (NAXA)." title="Significant Defence facilite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511636"/>
            </a:xfrm>
            <a:prstGeom prst="rect">
              <a:avLst/>
            </a:prstGeom>
            <a:noFill/>
            <a:ln>
              <a:noFill/>
            </a:ln>
          </p:spPr>
        </p:pic>
        <p:sp>
          <p:nvSpPr>
            <p:cNvPr id="12" name="Oval 11"/>
            <p:cNvSpPr/>
            <p:nvPr/>
          </p:nvSpPr>
          <p:spPr bwMode="auto">
            <a:xfrm>
              <a:off x="2591443" y="1807448"/>
              <a:ext cx="1802376" cy="716437"/>
            </a:xfrm>
            <a:prstGeom prst="ellipse">
              <a:avLst/>
            </a:prstGeom>
            <a:noFill/>
            <a:ln w="28575" cap="flat" cmpd="sng" algn="ctr">
              <a:solidFill>
                <a:srgbClr val="FF3300"/>
              </a:solidFill>
              <a:prstDash val="solid"/>
              <a:round/>
              <a:headEnd type="none" w="med" len="med"/>
              <a:tailEnd type="none" w="med" len="med"/>
            </a:ln>
            <a:effectLst/>
          </p:spPr>
          <p:txBody>
            <a:bodyPr vert="horz" wrap="square" lIns="0" tIns="0" rIns="0" bIns="0" numCol="1" rtlCol="0" anchor="b"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800" b="0" i="0" u="none" strike="noStrike" cap="none" normalizeH="0" baseline="0" smtClean="0">
                <a:ln>
                  <a:noFill/>
                </a:ln>
                <a:solidFill>
                  <a:srgbClr val="F58025"/>
                </a:solidFill>
                <a:effectLst/>
                <a:latin typeface="Georgia" pitchFamily="18" charset="0"/>
              </a:endParaRPr>
            </a:p>
          </p:txBody>
        </p:sp>
        <p:sp>
          <p:nvSpPr>
            <p:cNvPr id="4" name="TextBox 3"/>
            <p:cNvSpPr txBox="1"/>
            <p:nvPr/>
          </p:nvSpPr>
          <p:spPr>
            <a:xfrm>
              <a:off x="3152981" y="4440024"/>
              <a:ext cx="3820474" cy="1216057"/>
            </a:xfrm>
            <a:prstGeom prst="rect">
              <a:avLst/>
            </a:prstGeom>
            <a:solidFill>
              <a:schemeClr val="bg1">
                <a:alpha val="40000"/>
              </a:schemeClr>
            </a:solidFill>
            <a:ln w="28575">
              <a:solidFill>
                <a:srgbClr val="FF3300"/>
              </a:solidFill>
            </a:ln>
          </p:spPr>
          <p:txBody>
            <a:bodyPr wrap="square" rtlCol="0" anchor="t" anchorCtr="0">
              <a:noAutofit/>
            </a:bodyPr>
            <a:lstStyle/>
            <a:p>
              <a:r>
                <a:rPr lang="en-AU" sz="1800" dirty="0" smtClean="0">
                  <a:solidFill>
                    <a:schemeClr val="tx2"/>
                  </a:solidFill>
                </a:rPr>
                <a:t>RAAF Base Darwin</a:t>
              </a:r>
            </a:p>
            <a:p>
              <a:pPr marL="285750" indent="-285750" algn="l">
                <a:buFont typeface="Arial" panose="020B0604020202020204" pitchFamily="34" charset="0"/>
                <a:buChar char="•"/>
              </a:pPr>
              <a:r>
                <a:rPr lang="en-AU" sz="1400" dirty="0" smtClean="0">
                  <a:solidFill>
                    <a:schemeClr val="tx2"/>
                  </a:solidFill>
                </a:rPr>
                <a:t>$162m AIR7000 Ph2B (P-8A FOB)</a:t>
              </a:r>
            </a:p>
            <a:p>
              <a:pPr marL="285750" indent="-285750" algn="l">
                <a:buFont typeface="Arial" panose="020B0604020202020204" pitchFamily="34" charset="0"/>
                <a:buChar char="•"/>
              </a:pPr>
              <a:r>
                <a:rPr lang="en-AU" sz="1400" dirty="0">
                  <a:solidFill>
                    <a:schemeClr val="tx2"/>
                  </a:solidFill>
                </a:rPr>
                <a:t>Status</a:t>
              </a:r>
              <a:r>
                <a:rPr lang="en-AU" sz="1400" dirty="0" smtClean="0">
                  <a:solidFill>
                    <a:schemeClr val="tx2"/>
                  </a:solidFill>
                </a:rPr>
                <a:t>: </a:t>
              </a:r>
              <a:r>
                <a:rPr lang="en-AU" sz="1400" dirty="0">
                  <a:solidFill>
                    <a:schemeClr val="tx2"/>
                  </a:solidFill>
                </a:rPr>
                <a:t>C</a:t>
              </a:r>
              <a:r>
                <a:rPr lang="en-AU" sz="1400" dirty="0" smtClean="0">
                  <a:solidFill>
                    <a:schemeClr val="tx2"/>
                  </a:solidFill>
                </a:rPr>
                <a:t>onstruction</a:t>
              </a:r>
              <a:endParaRPr lang="en-AU" sz="1400" dirty="0">
                <a:solidFill>
                  <a:schemeClr val="tx2"/>
                </a:solidFill>
              </a:endParaRPr>
            </a:p>
            <a:p>
              <a:pPr marL="285750" indent="-285750" algn="l">
                <a:buFont typeface="Arial" panose="020B0604020202020204" pitchFamily="34" charset="0"/>
                <a:buChar char="•"/>
              </a:pPr>
              <a:r>
                <a:rPr lang="en-AU" sz="1400" dirty="0">
                  <a:solidFill>
                    <a:schemeClr val="tx2"/>
                  </a:solidFill>
                </a:rPr>
                <a:t>Construction: </a:t>
              </a:r>
              <a:r>
                <a:rPr lang="en-AU" sz="1400" dirty="0" smtClean="0">
                  <a:solidFill>
                    <a:schemeClr val="tx2"/>
                  </a:solidFill>
                </a:rPr>
                <a:t>2019 - late 2022</a:t>
              </a:r>
              <a:endParaRPr lang="en-AU" sz="1400" dirty="0">
                <a:solidFill>
                  <a:schemeClr val="tx2"/>
                </a:solidFill>
              </a:endParaRPr>
            </a:p>
            <a:p>
              <a:pPr marL="285750" indent="-285750" algn="l">
                <a:buFont typeface="Arial" panose="020B0604020202020204" pitchFamily="34" charset="0"/>
                <a:buChar char="•"/>
              </a:pPr>
              <a:r>
                <a:rPr lang="en-AU" sz="1400" dirty="0">
                  <a:solidFill>
                    <a:schemeClr val="tx2"/>
                  </a:solidFill>
                </a:rPr>
                <a:t>Contractor: </a:t>
              </a:r>
              <a:r>
                <a:rPr lang="en-AU" sz="1400" dirty="0" err="1" smtClean="0">
                  <a:solidFill>
                    <a:schemeClr val="tx2"/>
                  </a:solidFill>
                </a:rPr>
                <a:t>Sitzler</a:t>
              </a:r>
              <a:r>
                <a:rPr lang="en-AU" sz="1400" dirty="0" smtClean="0">
                  <a:solidFill>
                    <a:schemeClr val="tx2"/>
                  </a:solidFill>
                </a:rPr>
                <a:t> (HC)</a:t>
              </a:r>
              <a:endParaRPr lang="en-AU" sz="1400" dirty="0">
                <a:solidFill>
                  <a:schemeClr val="tx2"/>
                </a:solidFill>
              </a:endParaRPr>
            </a:p>
          </p:txBody>
        </p:sp>
        <p:cxnSp>
          <p:nvCxnSpPr>
            <p:cNvPr id="28" name="Straight Connector 27"/>
            <p:cNvCxnSpPr/>
            <p:nvPr/>
          </p:nvCxnSpPr>
          <p:spPr bwMode="auto">
            <a:xfrm>
              <a:off x="3486527" y="2543952"/>
              <a:ext cx="879369" cy="1881147"/>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grpSp>
      <p:pic>
        <p:nvPicPr>
          <p:cNvPr id="2" name="Picture 1"/>
          <p:cNvPicPr>
            <a:picLocks noChangeAspect="1"/>
          </p:cNvPicPr>
          <p:nvPr/>
        </p:nvPicPr>
        <p:blipFill>
          <a:blip r:embed="rId4"/>
          <a:stretch>
            <a:fillRect/>
          </a:stretch>
        </p:blipFill>
        <p:spPr>
          <a:xfrm>
            <a:off x="1669656" y="0"/>
            <a:ext cx="7474344" cy="646232"/>
          </a:xfrm>
          <a:prstGeom prst="rect">
            <a:avLst/>
          </a:prstGeom>
        </p:spPr>
      </p:pic>
    </p:spTree>
    <p:extLst>
      <p:ext uri="{BB962C8B-B14F-4D97-AF65-F5344CB8AC3E}">
        <p14:creationId xmlns:p14="http://schemas.microsoft.com/office/powerpoint/2010/main" val="4113659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18" y="0"/>
            <a:ext cx="9144000" cy="6511636"/>
            <a:chOff x="0" y="0"/>
            <a:chExt cx="9144000" cy="6511636"/>
          </a:xfrm>
        </p:grpSpPr>
        <p:pic>
          <p:nvPicPr>
            <p:cNvPr id="6" name="Picture 5" descr="Significant Defence facilities in the north. Learmonth, Curtin, Darwin and Townsville defence facilties have air-to-air air weapons range. Halifax Bay, Delamere and Learmonth facilities have air weapons range. Offshore Training Area are at the North Western Australian Exercise Area (NWAXA) and the Northern Australian Exercise Area (NAXA)." title="Significant Defence facilite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511636"/>
            </a:xfrm>
            <a:prstGeom prst="rect">
              <a:avLst/>
            </a:prstGeom>
            <a:noFill/>
            <a:ln>
              <a:noFill/>
            </a:ln>
          </p:spPr>
        </p:pic>
        <p:sp>
          <p:nvSpPr>
            <p:cNvPr id="12" name="Oval 11"/>
            <p:cNvSpPr/>
            <p:nvPr/>
          </p:nvSpPr>
          <p:spPr bwMode="auto">
            <a:xfrm>
              <a:off x="2591443" y="1807448"/>
              <a:ext cx="1802376" cy="716437"/>
            </a:xfrm>
            <a:prstGeom prst="ellipse">
              <a:avLst/>
            </a:prstGeom>
            <a:noFill/>
            <a:ln w="28575" cap="flat" cmpd="sng" algn="ctr">
              <a:solidFill>
                <a:srgbClr val="FF3300"/>
              </a:solidFill>
              <a:prstDash val="solid"/>
              <a:round/>
              <a:headEnd type="none" w="med" len="med"/>
              <a:tailEnd type="none" w="med" len="med"/>
            </a:ln>
            <a:effectLst/>
          </p:spPr>
          <p:txBody>
            <a:bodyPr vert="horz" wrap="square" lIns="0" tIns="0" rIns="0" bIns="0" numCol="1" rtlCol="0" anchor="b"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800" b="0" i="0" u="none" strike="noStrike" cap="none" normalizeH="0" baseline="0" smtClean="0">
                <a:ln>
                  <a:noFill/>
                </a:ln>
                <a:solidFill>
                  <a:srgbClr val="F58025"/>
                </a:solidFill>
                <a:effectLst/>
                <a:latin typeface="Georgia" pitchFamily="18" charset="0"/>
              </a:endParaRPr>
            </a:p>
          </p:txBody>
        </p:sp>
        <p:sp>
          <p:nvSpPr>
            <p:cNvPr id="4" name="TextBox 3"/>
            <p:cNvSpPr txBox="1"/>
            <p:nvPr/>
          </p:nvSpPr>
          <p:spPr>
            <a:xfrm>
              <a:off x="3152981" y="4440024"/>
              <a:ext cx="3820474" cy="1216057"/>
            </a:xfrm>
            <a:prstGeom prst="rect">
              <a:avLst/>
            </a:prstGeom>
            <a:solidFill>
              <a:schemeClr val="bg1">
                <a:alpha val="40000"/>
              </a:schemeClr>
            </a:solidFill>
            <a:ln w="28575">
              <a:solidFill>
                <a:srgbClr val="FF3300"/>
              </a:solidFill>
            </a:ln>
          </p:spPr>
          <p:txBody>
            <a:bodyPr wrap="square" rtlCol="0" anchor="t" anchorCtr="0">
              <a:noAutofit/>
            </a:bodyPr>
            <a:lstStyle/>
            <a:p>
              <a:r>
                <a:rPr lang="en-AU" sz="1800" dirty="0" smtClean="0">
                  <a:solidFill>
                    <a:schemeClr val="tx2"/>
                  </a:solidFill>
                </a:rPr>
                <a:t>RAAF Base Darwin</a:t>
              </a:r>
            </a:p>
            <a:p>
              <a:pPr marL="285750" indent="-285750" algn="l">
                <a:buFont typeface="Arial" panose="020B0604020202020204" pitchFamily="34" charset="0"/>
                <a:buChar char="•"/>
              </a:pPr>
              <a:r>
                <a:rPr lang="en-AU" sz="1400" dirty="0" smtClean="0">
                  <a:solidFill>
                    <a:schemeClr val="tx2"/>
                  </a:solidFill>
                </a:rPr>
                <a:t>$148m Mid-term Refresh</a:t>
              </a:r>
            </a:p>
            <a:p>
              <a:pPr marL="285750" indent="-285750" algn="l">
                <a:buFont typeface="Arial" panose="020B0604020202020204" pitchFamily="34" charset="0"/>
                <a:buChar char="•"/>
              </a:pPr>
              <a:r>
                <a:rPr lang="en-AU" sz="1400" dirty="0" smtClean="0">
                  <a:solidFill>
                    <a:schemeClr val="tx2"/>
                  </a:solidFill>
                </a:rPr>
                <a:t>Status: Development </a:t>
              </a:r>
            </a:p>
            <a:p>
              <a:pPr marL="285750" indent="-285750" algn="l">
                <a:buFont typeface="Arial" panose="020B0604020202020204" pitchFamily="34" charset="0"/>
                <a:buChar char="•"/>
              </a:pPr>
              <a:r>
                <a:rPr lang="en-AU" sz="1400" dirty="0" smtClean="0">
                  <a:solidFill>
                    <a:schemeClr val="tx2"/>
                  </a:solidFill>
                </a:rPr>
                <a:t>Construction: Mid 2023 – mid 2025</a:t>
              </a:r>
            </a:p>
            <a:p>
              <a:pPr marL="285750" indent="-285750" algn="l">
                <a:buFont typeface="Arial" panose="020B0604020202020204" pitchFamily="34" charset="0"/>
                <a:buChar char="•"/>
              </a:pPr>
              <a:r>
                <a:rPr lang="en-AU" sz="1400" dirty="0" smtClean="0">
                  <a:solidFill>
                    <a:schemeClr val="tx2"/>
                  </a:solidFill>
                </a:rPr>
                <a:t>Contractor: TBC (MC)</a:t>
              </a:r>
              <a:endParaRPr lang="en-AU" sz="1400" dirty="0">
                <a:solidFill>
                  <a:schemeClr val="tx2"/>
                </a:solidFill>
              </a:endParaRPr>
            </a:p>
          </p:txBody>
        </p:sp>
        <p:cxnSp>
          <p:nvCxnSpPr>
            <p:cNvPr id="28" name="Straight Connector 27"/>
            <p:cNvCxnSpPr/>
            <p:nvPr/>
          </p:nvCxnSpPr>
          <p:spPr bwMode="auto">
            <a:xfrm>
              <a:off x="3486527" y="2543952"/>
              <a:ext cx="879369" cy="1881147"/>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9" name="Rectangle 2"/>
          <p:cNvSpPr txBox="1">
            <a:spLocks noChangeArrowheads="1"/>
          </p:cNvSpPr>
          <p:nvPr/>
        </p:nvSpPr>
        <p:spPr bwMode="auto">
          <a:xfrm>
            <a:off x="1690255" y="155249"/>
            <a:ext cx="7296727" cy="42819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r" rtl="0" eaLnBrk="0" fontAlgn="base" hangingPunct="0">
              <a:spcBef>
                <a:spcPct val="0"/>
              </a:spcBef>
              <a:spcAft>
                <a:spcPct val="0"/>
              </a:spcAft>
              <a:defRPr>
                <a:solidFill>
                  <a:schemeClr val="bg1"/>
                </a:solidFill>
                <a:latin typeface="+mj-lt"/>
                <a:ea typeface="ＭＳ Ｐゴシック" charset="0"/>
                <a:cs typeface="ＭＳ Ｐゴシック" charset="0"/>
              </a:defRPr>
            </a:lvl1pPr>
            <a:lvl2pPr algn="r" rtl="0" eaLnBrk="0" fontAlgn="base" hangingPunct="0">
              <a:spcBef>
                <a:spcPct val="0"/>
              </a:spcBef>
              <a:spcAft>
                <a:spcPct val="0"/>
              </a:spcAft>
              <a:defRPr>
                <a:solidFill>
                  <a:schemeClr val="bg1"/>
                </a:solidFill>
                <a:latin typeface="Georgia" pitchFamily="18" charset="0"/>
                <a:ea typeface="ＭＳ Ｐゴシック" charset="0"/>
                <a:cs typeface="ＭＳ Ｐゴシック" charset="0"/>
              </a:defRPr>
            </a:lvl2pPr>
            <a:lvl3pPr algn="r" rtl="0" eaLnBrk="0" fontAlgn="base" hangingPunct="0">
              <a:spcBef>
                <a:spcPct val="0"/>
              </a:spcBef>
              <a:spcAft>
                <a:spcPct val="0"/>
              </a:spcAft>
              <a:defRPr>
                <a:solidFill>
                  <a:schemeClr val="bg1"/>
                </a:solidFill>
                <a:latin typeface="Georgia" pitchFamily="18" charset="0"/>
                <a:ea typeface="ＭＳ Ｐゴシック" charset="0"/>
                <a:cs typeface="ＭＳ Ｐゴシック" charset="0"/>
              </a:defRPr>
            </a:lvl3pPr>
            <a:lvl4pPr algn="r" rtl="0" eaLnBrk="0" fontAlgn="base" hangingPunct="0">
              <a:spcBef>
                <a:spcPct val="0"/>
              </a:spcBef>
              <a:spcAft>
                <a:spcPct val="0"/>
              </a:spcAft>
              <a:defRPr>
                <a:solidFill>
                  <a:schemeClr val="bg1"/>
                </a:solidFill>
                <a:latin typeface="Georgia" pitchFamily="18" charset="0"/>
                <a:ea typeface="ＭＳ Ｐゴシック" charset="0"/>
                <a:cs typeface="ＭＳ Ｐゴシック" charset="0"/>
              </a:defRPr>
            </a:lvl4pPr>
            <a:lvl5pPr algn="r" rtl="0" eaLnBrk="0" fontAlgn="base" hangingPunct="0">
              <a:spcBef>
                <a:spcPct val="0"/>
              </a:spcBef>
              <a:spcAft>
                <a:spcPct val="0"/>
              </a:spcAft>
              <a:defRPr>
                <a:solidFill>
                  <a:schemeClr val="bg1"/>
                </a:solidFill>
                <a:latin typeface="Georgia" pitchFamily="18" charset="0"/>
                <a:ea typeface="ＭＳ Ｐゴシック" charset="0"/>
                <a:cs typeface="ＭＳ Ｐゴシック" charset="0"/>
              </a:defRPr>
            </a:lvl5pPr>
            <a:lvl6pPr marL="457200" algn="l" rtl="0" fontAlgn="base">
              <a:spcBef>
                <a:spcPct val="0"/>
              </a:spcBef>
              <a:spcAft>
                <a:spcPct val="0"/>
              </a:spcAft>
              <a:defRPr sz="2800">
                <a:solidFill>
                  <a:srgbClr val="F58025"/>
                </a:solidFill>
                <a:latin typeface="Georgia" pitchFamily="18" charset="0"/>
              </a:defRPr>
            </a:lvl6pPr>
            <a:lvl7pPr marL="914400" algn="l" rtl="0" fontAlgn="base">
              <a:spcBef>
                <a:spcPct val="0"/>
              </a:spcBef>
              <a:spcAft>
                <a:spcPct val="0"/>
              </a:spcAft>
              <a:defRPr sz="2800">
                <a:solidFill>
                  <a:srgbClr val="F58025"/>
                </a:solidFill>
                <a:latin typeface="Georgia" pitchFamily="18" charset="0"/>
              </a:defRPr>
            </a:lvl7pPr>
            <a:lvl8pPr marL="1371600" algn="l" rtl="0" fontAlgn="base">
              <a:spcBef>
                <a:spcPct val="0"/>
              </a:spcBef>
              <a:spcAft>
                <a:spcPct val="0"/>
              </a:spcAft>
              <a:defRPr sz="2800">
                <a:solidFill>
                  <a:srgbClr val="F58025"/>
                </a:solidFill>
                <a:latin typeface="Georgia" pitchFamily="18" charset="0"/>
              </a:defRPr>
            </a:lvl8pPr>
            <a:lvl9pPr marL="1828800" algn="l" rtl="0" fontAlgn="base">
              <a:spcBef>
                <a:spcPct val="0"/>
              </a:spcBef>
              <a:spcAft>
                <a:spcPct val="0"/>
              </a:spcAft>
              <a:defRPr sz="2800">
                <a:solidFill>
                  <a:srgbClr val="F58025"/>
                </a:solidFill>
                <a:latin typeface="Georgia" pitchFamily="18" charset="0"/>
              </a:defRPr>
            </a:lvl9pPr>
          </a:lstStyle>
          <a:p>
            <a:pPr algn="ctr" defTabSz="914400"/>
            <a:r>
              <a:rPr lang="en-AU" altLang="en-US" sz="2400" b="1" kern="1200" dirty="0" smtClean="0">
                <a:solidFill>
                  <a:srgbClr val="F58025"/>
                </a:solidFill>
                <a:latin typeface="Georgia" pitchFamily="18" charset="0"/>
                <a:ea typeface="ＭＳ Ｐゴシック" pitchFamily="34" charset="-128"/>
                <a:cs typeface="+mn-cs"/>
              </a:rPr>
              <a:t>Defence Infrastructure in Northern Territory</a:t>
            </a:r>
            <a:endParaRPr lang="en-AU" altLang="en-US" sz="2400" b="1" kern="1200" dirty="0">
              <a:solidFill>
                <a:srgbClr val="F58025"/>
              </a:solidFill>
              <a:latin typeface="Georgia" pitchFamily="18" charset="0"/>
              <a:ea typeface="ＭＳ Ｐゴシック" pitchFamily="34" charset="-128"/>
              <a:cs typeface="+mn-cs"/>
            </a:endParaRPr>
          </a:p>
        </p:txBody>
      </p:sp>
    </p:spTree>
    <p:extLst>
      <p:ext uri="{BB962C8B-B14F-4D97-AF65-F5344CB8AC3E}">
        <p14:creationId xmlns:p14="http://schemas.microsoft.com/office/powerpoint/2010/main" val="4272515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12700"/>
            <a:ext cx="9144000" cy="6511636"/>
            <a:chOff x="0" y="0"/>
            <a:chExt cx="9144000" cy="6511636"/>
          </a:xfrm>
        </p:grpSpPr>
        <p:pic>
          <p:nvPicPr>
            <p:cNvPr id="6" name="Picture 5" descr="Significant Defence facilities in the north. Learmonth, Curtin, Darwin and Townsville defence facilties have air-to-air air weapons range. Halifax Bay, Delamere and Learmonth facilities have air weapons range. Offshore Training Area are at the North Western Australian Exercise Area (NWAXA) and the Northern Australian Exercise Area (NAXA)." title="Significant Defence facilite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511636"/>
            </a:xfrm>
            <a:prstGeom prst="rect">
              <a:avLst/>
            </a:prstGeom>
            <a:noFill/>
            <a:ln>
              <a:noFill/>
            </a:ln>
          </p:spPr>
        </p:pic>
        <p:sp>
          <p:nvSpPr>
            <p:cNvPr id="4" name="TextBox 3"/>
            <p:cNvSpPr txBox="1"/>
            <p:nvPr/>
          </p:nvSpPr>
          <p:spPr>
            <a:xfrm>
              <a:off x="3021980" y="4440024"/>
              <a:ext cx="4081347" cy="1216057"/>
            </a:xfrm>
            <a:prstGeom prst="rect">
              <a:avLst/>
            </a:prstGeom>
            <a:solidFill>
              <a:schemeClr val="bg1">
                <a:alpha val="40000"/>
              </a:schemeClr>
            </a:solidFill>
            <a:ln w="28575">
              <a:solidFill>
                <a:srgbClr val="FF3300"/>
              </a:solidFill>
            </a:ln>
          </p:spPr>
          <p:txBody>
            <a:bodyPr wrap="square" rtlCol="0" anchor="t" anchorCtr="0">
              <a:noAutofit/>
            </a:bodyPr>
            <a:lstStyle/>
            <a:p>
              <a:r>
                <a:rPr lang="en-AU" sz="1800" dirty="0" smtClean="0">
                  <a:solidFill>
                    <a:schemeClr val="tx2"/>
                  </a:solidFill>
                </a:rPr>
                <a:t>RAAF Base Darwin &amp; Mt </a:t>
              </a:r>
              <a:r>
                <a:rPr lang="en-AU" sz="1800" dirty="0" err="1" smtClean="0">
                  <a:solidFill>
                    <a:schemeClr val="tx2"/>
                  </a:solidFill>
                </a:rPr>
                <a:t>Bundey</a:t>
              </a:r>
              <a:endParaRPr lang="en-AU" sz="1800" dirty="0" smtClean="0">
                <a:solidFill>
                  <a:schemeClr val="tx2"/>
                </a:solidFill>
              </a:endParaRPr>
            </a:p>
            <a:p>
              <a:pPr marL="285750" indent="-285750" algn="l">
                <a:buFont typeface="Arial" panose="020B0604020202020204" pitchFamily="34" charset="0"/>
                <a:buChar char="•"/>
              </a:pPr>
              <a:r>
                <a:rPr lang="en-AU" sz="1400" smtClean="0">
                  <a:solidFill>
                    <a:schemeClr val="tx2"/>
                  </a:solidFill>
                </a:rPr>
                <a:t>$180m </a:t>
              </a:r>
              <a:r>
                <a:rPr lang="en-AU" sz="1400" dirty="0" smtClean="0">
                  <a:solidFill>
                    <a:schemeClr val="tx2"/>
                  </a:solidFill>
                </a:rPr>
                <a:t>National Airfields Works</a:t>
              </a:r>
            </a:p>
            <a:p>
              <a:pPr marL="285750" indent="-285750" algn="l">
                <a:buFont typeface="Arial" panose="020B0604020202020204" pitchFamily="34" charset="0"/>
                <a:buChar char="•"/>
              </a:pPr>
              <a:r>
                <a:rPr lang="en-AU" sz="1400" dirty="0">
                  <a:solidFill>
                    <a:schemeClr val="tx2"/>
                  </a:solidFill>
                </a:rPr>
                <a:t>Status</a:t>
              </a:r>
              <a:r>
                <a:rPr lang="en-AU" sz="1400" dirty="0" smtClean="0">
                  <a:solidFill>
                    <a:schemeClr val="tx2"/>
                  </a:solidFill>
                </a:rPr>
                <a:t>: Planning</a:t>
              </a:r>
              <a:endParaRPr lang="en-AU" sz="1400" dirty="0">
                <a:solidFill>
                  <a:schemeClr val="tx2"/>
                </a:solidFill>
              </a:endParaRPr>
            </a:p>
            <a:p>
              <a:pPr marL="285750" indent="-285750" algn="l">
                <a:buFont typeface="Arial" panose="020B0604020202020204" pitchFamily="34" charset="0"/>
                <a:buChar char="•"/>
              </a:pPr>
              <a:r>
                <a:rPr lang="en-AU" sz="1400" dirty="0">
                  <a:solidFill>
                    <a:schemeClr val="tx2"/>
                  </a:solidFill>
                </a:rPr>
                <a:t>Construction: </a:t>
              </a:r>
              <a:r>
                <a:rPr lang="en-AU" sz="1400" dirty="0" smtClean="0">
                  <a:solidFill>
                    <a:schemeClr val="tx2"/>
                  </a:solidFill>
                </a:rPr>
                <a:t>2025-2027</a:t>
              </a:r>
              <a:endParaRPr lang="en-AU" sz="1400" dirty="0">
                <a:solidFill>
                  <a:schemeClr val="tx2"/>
                </a:solidFill>
              </a:endParaRPr>
            </a:p>
            <a:p>
              <a:pPr marL="285750" indent="-285750" algn="l">
                <a:buFont typeface="Arial" panose="020B0604020202020204" pitchFamily="34" charset="0"/>
                <a:buChar char="•"/>
              </a:pPr>
              <a:r>
                <a:rPr lang="en-AU" sz="1400" dirty="0">
                  <a:solidFill>
                    <a:schemeClr val="tx2"/>
                  </a:solidFill>
                </a:rPr>
                <a:t>Contractor: </a:t>
              </a:r>
              <a:r>
                <a:rPr lang="en-AU" sz="1400" dirty="0" smtClean="0">
                  <a:solidFill>
                    <a:schemeClr val="tx2"/>
                  </a:solidFill>
                </a:rPr>
                <a:t>TBC</a:t>
              </a:r>
              <a:endParaRPr lang="en-AU" sz="1400" dirty="0">
                <a:solidFill>
                  <a:schemeClr val="tx2"/>
                </a:solidFill>
              </a:endParaRPr>
            </a:p>
          </p:txBody>
        </p:sp>
        <p:cxnSp>
          <p:nvCxnSpPr>
            <p:cNvPr id="28" name="Straight Connector 27"/>
            <p:cNvCxnSpPr>
              <a:stCxn id="8" idx="4"/>
            </p:cNvCxnSpPr>
            <p:nvPr/>
          </p:nvCxnSpPr>
          <p:spPr bwMode="auto">
            <a:xfrm>
              <a:off x="4351629" y="2747544"/>
              <a:ext cx="14267" cy="1677555"/>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9" name="Rectangle 2"/>
          <p:cNvSpPr txBox="1">
            <a:spLocks noChangeArrowheads="1"/>
          </p:cNvSpPr>
          <p:nvPr/>
        </p:nvSpPr>
        <p:spPr bwMode="auto">
          <a:xfrm>
            <a:off x="1690255" y="155249"/>
            <a:ext cx="7296727" cy="42819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r" rtl="0" eaLnBrk="0" fontAlgn="base" hangingPunct="0">
              <a:spcBef>
                <a:spcPct val="0"/>
              </a:spcBef>
              <a:spcAft>
                <a:spcPct val="0"/>
              </a:spcAft>
              <a:defRPr>
                <a:solidFill>
                  <a:schemeClr val="bg1"/>
                </a:solidFill>
                <a:latin typeface="+mj-lt"/>
                <a:ea typeface="ＭＳ Ｐゴシック" charset="0"/>
                <a:cs typeface="ＭＳ Ｐゴシック" charset="0"/>
              </a:defRPr>
            </a:lvl1pPr>
            <a:lvl2pPr algn="r" rtl="0" eaLnBrk="0" fontAlgn="base" hangingPunct="0">
              <a:spcBef>
                <a:spcPct val="0"/>
              </a:spcBef>
              <a:spcAft>
                <a:spcPct val="0"/>
              </a:spcAft>
              <a:defRPr>
                <a:solidFill>
                  <a:schemeClr val="bg1"/>
                </a:solidFill>
                <a:latin typeface="Georgia" pitchFamily="18" charset="0"/>
                <a:ea typeface="ＭＳ Ｐゴシック" charset="0"/>
                <a:cs typeface="ＭＳ Ｐゴシック" charset="0"/>
              </a:defRPr>
            </a:lvl2pPr>
            <a:lvl3pPr algn="r" rtl="0" eaLnBrk="0" fontAlgn="base" hangingPunct="0">
              <a:spcBef>
                <a:spcPct val="0"/>
              </a:spcBef>
              <a:spcAft>
                <a:spcPct val="0"/>
              </a:spcAft>
              <a:defRPr>
                <a:solidFill>
                  <a:schemeClr val="bg1"/>
                </a:solidFill>
                <a:latin typeface="Georgia" pitchFamily="18" charset="0"/>
                <a:ea typeface="ＭＳ Ｐゴシック" charset="0"/>
                <a:cs typeface="ＭＳ Ｐゴシック" charset="0"/>
              </a:defRPr>
            </a:lvl3pPr>
            <a:lvl4pPr algn="r" rtl="0" eaLnBrk="0" fontAlgn="base" hangingPunct="0">
              <a:spcBef>
                <a:spcPct val="0"/>
              </a:spcBef>
              <a:spcAft>
                <a:spcPct val="0"/>
              </a:spcAft>
              <a:defRPr>
                <a:solidFill>
                  <a:schemeClr val="bg1"/>
                </a:solidFill>
                <a:latin typeface="Georgia" pitchFamily="18" charset="0"/>
                <a:ea typeface="ＭＳ Ｐゴシック" charset="0"/>
                <a:cs typeface="ＭＳ Ｐゴシック" charset="0"/>
              </a:defRPr>
            </a:lvl4pPr>
            <a:lvl5pPr algn="r" rtl="0" eaLnBrk="0" fontAlgn="base" hangingPunct="0">
              <a:spcBef>
                <a:spcPct val="0"/>
              </a:spcBef>
              <a:spcAft>
                <a:spcPct val="0"/>
              </a:spcAft>
              <a:defRPr>
                <a:solidFill>
                  <a:schemeClr val="bg1"/>
                </a:solidFill>
                <a:latin typeface="Georgia" pitchFamily="18" charset="0"/>
                <a:ea typeface="ＭＳ Ｐゴシック" charset="0"/>
                <a:cs typeface="ＭＳ Ｐゴシック" charset="0"/>
              </a:defRPr>
            </a:lvl5pPr>
            <a:lvl6pPr marL="457200" algn="l" rtl="0" fontAlgn="base">
              <a:spcBef>
                <a:spcPct val="0"/>
              </a:spcBef>
              <a:spcAft>
                <a:spcPct val="0"/>
              </a:spcAft>
              <a:defRPr sz="2800">
                <a:solidFill>
                  <a:srgbClr val="F58025"/>
                </a:solidFill>
                <a:latin typeface="Georgia" pitchFamily="18" charset="0"/>
              </a:defRPr>
            </a:lvl6pPr>
            <a:lvl7pPr marL="914400" algn="l" rtl="0" fontAlgn="base">
              <a:spcBef>
                <a:spcPct val="0"/>
              </a:spcBef>
              <a:spcAft>
                <a:spcPct val="0"/>
              </a:spcAft>
              <a:defRPr sz="2800">
                <a:solidFill>
                  <a:srgbClr val="F58025"/>
                </a:solidFill>
                <a:latin typeface="Georgia" pitchFamily="18" charset="0"/>
              </a:defRPr>
            </a:lvl7pPr>
            <a:lvl8pPr marL="1371600" algn="l" rtl="0" fontAlgn="base">
              <a:spcBef>
                <a:spcPct val="0"/>
              </a:spcBef>
              <a:spcAft>
                <a:spcPct val="0"/>
              </a:spcAft>
              <a:defRPr sz="2800">
                <a:solidFill>
                  <a:srgbClr val="F58025"/>
                </a:solidFill>
                <a:latin typeface="Georgia" pitchFamily="18" charset="0"/>
              </a:defRPr>
            </a:lvl8pPr>
            <a:lvl9pPr marL="1828800" algn="l" rtl="0" fontAlgn="base">
              <a:spcBef>
                <a:spcPct val="0"/>
              </a:spcBef>
              <a:spcAft>
                <a:spcPct val="0"/>
              </a:spcAft>
              <a:defRPr sz="2800">
                <a:solidFill>
                  <a:srgbClr val="F58025"/>
                </a:solidFill>
                <a:latin typeface="Georgia" pitchFamily="18" charset="0"/>
              </a:defRPr>
            </a:lvl9pPr>
          </a:lstStyle>
          <a:p>
            <a:pPr algn="ctr" defTabSz="914400"/>
            <a:r>
              <a:rPr lang="en-AU" altLang="en-US" sz="2400" b="1" kern="1200" dirty="0" smtClean="0">
                <a:solidFill>
                  <a:srgbClr val="F58025"/>
                </a:solidFill>
                <a:latin typeface="Georgia" pitchFamily="18" charset="0"/>
                <a:ea typeface="ＭＳ Ｐゴシック" pitchFamily="34" charset="-128"/>
                <a:cs typeface="+mn-cs"/>
              </a:rPr>
              <a:t>Defence Infrastructure in Northern Territory</a:t>
            </a:r>
            <a:endParaRPr lang="en-AU" altLang="en-US" sz="2400" b="1" kern="1200" dirty="0">
              <a:solidFill>
                <a:srgbClr val="F58025"/>
              </a:solidFill>
              <a:latin typeface="Georgia" pitchFamily="18" charset="0"/>
              <a:ea typeface="ＭＳ Ｐゴシック" pitchFamily="34" charset="-128"/>
              <a:cs typeface="+mn-cs"/>
            </a:endParaRPr>
          </a:p>
        </p:txBody>
      </p:sp>
      <p:sp>
        <p:nvSpPr>
          <p:cNvPr id="8" name="Oval 7"/>
          <p:cNvSpPr/>
          <p:nvPr/>
        </p:nvSpPr>
        <p:spPr bwMode="auto">
          <a:xfrm>
            <a:off x="3851821" y="2084824"/>
            <a:ext cx="999615" cy="650020"/>
          </a:xfrm>
          <a:prstGeom prst="ellipse">
            <a:avLst/>
          </a:prstGeom>
          <a:noFill/>
          <a:ln w="28575" cap="flat" cmpd="sng" algn="ctr">
            <a:solidFill>
              <a:srgbClr val="FF3300"/>
            </a:solidFill>
            <a:prstDash val="solid"/>
            <a:round/>
            <a:headEnd type="none" w="med" len="med"/>
            <a:tailEnd type="none" w="med" len="med"/>
          </a:ln>
          <a:effectLst/>
        </p:spPr>
        <p:txBody>
          <a:bodyPr vert="horz" wrap="square" lIns="0" tIns="0" rIns="0" bIns="0" numCol="1" rtlCol="0" anchor="b"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800" b="0" i="0" u="none" strike="noStrike" cap="none" normalizeH="0" baseline="0" smtClean="0">
              <a:ln>
                <a:noFill/>
              </a:ln>
              <a:solidFill>
                <a:srgbClr val="F58025"/>
              </a:solidFill>
              <a:effectLst/>
              <a:latin typeface="Georgia" pitchFamily="18" charset="0"/>
            </a:endParaRPr>
          </a:p>
        </p:txBody>
      </p:sp>
    </p:spTree>
    <p:extLst>
      <p:ext uri="{BB962C8B-B14F-4D97-AF65-F5344CB8AC3E}">
        <p14:creationId xmlns:p14="http://schemas.microsoft.com/office/powerpoint/2010/main" val="360462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DSR PPT">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F58025"/>
            </a:solidFill>
            <a:effectLst/>
            <a:latin typeface="Georgia"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F58025"/>
            </a:solidFill>
            <a:effectLst/>
            <a:latin typeface="Georgia"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DSR PPT</Template>
  <TotalTime>5762</TotalTime>
  <Words>554</Words>
  <Application>Microsoft Office PowerPoint</Application>
  <PresentationFormat>On-screen Show (4:3)</PresentationFormat>
  <Paragraphs>133</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ＭＳ Ｐゴシック</vt:lpstr>
      <vt:lpstr>Arial</vt:lpstr>
      <vt:lpstr>Calibri</vt:lpstr>
      <vt:lpstr>Georgia</vt:lpstr>
      <vt:lpstr>DSR 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Defence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Document Title Document Subtitle</dc:title>
  <dc:creator>owen.gibbons</dc:creator>
  <cp:lastModifiedBy>Bonny, Megan MS</cp:lastModifiedBy>
  <cp:revision>268</cp:revision>
  <cp:lastPrinted>2021-11-01T06:41:35Z</cp:lastPrinted>
  <dcterms:created xsi:type="dcterms:W3CDTF">2015-07-07T02:06:49Z</dcterms:created>
  <dcterms:modified xsi:type="dcterms:W3CDTF">2022-02-11T04:21:15Z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bjective-Id">
    <vt:lpwstr>BS24951673</vt:lpwstr>
  </property>
  <property fmtid="{D5CDD505-2E9C-101B-9397-08002B2CF9AE}" pid="3" name="Objective-Title">
    <vt:lpwstr>211101- CFI NT Construction Forward Works Program</vt:lpwstr>
  </property>
  <property fmtid="{D5CDD505-2E9C-101B-9397-08002B2CF9AE}" pid="4" name="Objective-Comment">
    <vt:lpwstr/>
  </property>
  <property fmtid="{D5CDD505-2E9C-101B-9397-08002B2CF9AE}" pid="5" name="Objective-CreationStamp">
    <vt:filetime>2021-11-01T07:18:00Z</vt:filetime>
  </property>
  <property fmtid="{D5CDD505-2E9C-101B-9397-08002B2CF9AE}" pid="6" name="Objective-IsApproved">
    <vt:bool>false</vt:bool>
  </property>
  <property fmtid="{D5CDD505-2E9C-101B-9397-08002B2CF9AE}" pid="7" name="Objective-IsPublished">
    <vt:bool>true</vt:bool>
  </property>
  <property fmtid="{D5CDD505-2E9C-101B-9397-08002B2CF9AE}" pid="8" name="Objective-DatePublished">
    <vt:filetime>2021-11-01T07:18:00Z</vt:filetime>
  </property>
  <property fmtid="{D5CDD505-2E9C-101B-9397-08002B2CF9AE}" pid="9" name="Objective-ModificationStamp">
    <vt:filetime>2021-11-01T07:18:01Z</vt:filetime>
  </property>
  <property fmtid="{D5CDD505-2E9C-101B-9397-08002B2CF9AE}" pid="10" name="Objective-Owner">
    <vt:lpwstr>Quinn, Matthew COL</vt:lpwstr>
  </property>
  <property fmtid="{D5CDD505-2E9C-101B-9397-08002B2CF9AE}" pid="11" name="Objective-Path">
    <vt:lpwstr>Objective Global Folder - PROD:Defence Business Units:Associate Secretary Group:Estate and Infrastructure Group:Infrastructure Division:ID : Infrastructure Division:07 Business Management:02. Capital Facilities &amp; Infrastructure:12 North Program Directorat</vt:lpwstr>
  </property>
  <property fmtid="{D5CDD505-2E9C-101B-9397-08002B2CF9AE}" pid="12" name="Objective-Parent">
    <vt:lpwstr>North Program Directorate</vt:lpwstr>
  </property>
  <property fmtid="{D5CDD505-2E9C-101B-9397-08002B2CF9AE}" pid="13" name="Objective-State">
    <vt:lpwstr>Published</vt:lpwstr>
  </property>
  <property fmtid="{D5CDD505-2E9C-101B-9397-08002B2CF9AE}" pid="14" name="Objective-Version">
    <vt:lpwstr>1.0</vt:lpwstr>
  </property>
  <property fmtid="{D5CDD505-2E9C-101B-9397-08002B2CF9AE}" pid="15" name="Objective-VersionNumber">
    <vt:i4>1</vt:i4>
  </property>
  <property fmtid="{D5CDD505-2E9C-101B-9397-08002B2CF9AE}" pid="16" name="Objective-VersionComment">
    <vt:lpwstr>First version</vt:lpwstr>
  </property>
  <property fmtid="{D5CDD505-2E9C-101B-9397-08002B2CF9AE}" pid="17" name="Objective-FileNumber">
    <vt:lpwstr/>
  </property>
  <property fmtid="{D5CDD505-2E9C-101B-9397-08002B2CF9AE}" pid="18" name="Objective-Classification">
    <vt:lpwstr>[Inherited - Unclassified]</vt:lpwstr>
  </property>
  <property fmtid="{D5CDD505-2E9C-101B-9397-08002B2CF9AE}" pid="19" name="Objective-Caveats">
    <vt:lpwstr/>
  </property>
  <property fmtid="{D5CDD505-2E9C-101B-9397-08002B2CF9AE}" pid="20" name="Objective-Document Type [system]">
    <vt:lpwstr/>
  </property>
</Properties>
</file>